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Montserrat"/>
      <p:regular r:id="rId45"/>
      <p:bold r:id="rId46"/>
      <p:italic r:id="rId47"/>
      <p:boldItalic r:id="rId48"/>
    </p:embeddedFont>
    <p:embeddedFont>
      <p:font typeface="Fira Sans Extra Condensed Medium"/>
      <p:regular r:id="rId49"/>
      <p:bold r:id="rId50"/>
      <p:italic r:id="rId51"/>
      <p:boldItalic r:id="rId52"/>
    </p:embeddedFont>
    <p:embeddedFont>
      <p:font typeface="EB Garamond"/>
      <p:regular r:id="rId53"/>
      <p:bold r:id="rId54"/>
      <p:italic r:id="rId55"/>
      <p:boldItalic r:id="rId56"/>
    </p:embeddedFont>
    <p:embeddedFont>
      <p:font typeface="Montserrat Light"/>
      <p:regular r:id="rId57"/>
      <p:bold r:id="rId58"/>
      <p:italic r:id="rId59"/>
      <p:boldItalic r:id="rId60"/>
    </p:embeddedFont>
    <p:embeddedFont>
      <p:font typeface="Squada One"/>
      <p:regular r:id="rId61"/>
    </p:embeddedFont>
    <p:embeddedFont>
      <p:font typeface="Montserrat ExtraBold"/>
      <p:bold r:id="rId62"/>
      <p:boldItalic r:id="rId63"/>
    </p:embeddedFont>
    <p:embeddedFont>
      <p:font typeface="Oswald"/>
      <p:regular r:id="rId64"/>
      <p:bold r:id="rId65"/>
    </p:embeddedFont>
    <p:embeddedFont>
      <p:font typeface="Barlow Light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9074E5-1ED3-4A58-BA1D-F7BB67419B64}">
  <a:tblStyle styleId="{699074E5-1ED3-4A58-BA1D-F7BB67419B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FiraSansExtraCondensed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ExtraBold-bold.fntdata"/><Relationship Id="rId61" Type="http://schemas.openxmlformats.org/officeDocument/2006/relationships/font" Target="fonts/SquadaOne-regular.fntdata"/><Relationship Id="rId20" Type="http://schemas.openxmlformats.org/officeDocument/2006/relationships/slide" Target="slides/slide14.xml"/><Relationship Id="rId64" Type="http://schemas.openxmlformats.org/officeDocument/2006/relationships/font" Target="fonts/Oswald-regular.fntdata"/><Relationship Id="rId63" Type="http://schemas.openxmlformats.org/officeDocument/2006/relationships/font" Target="fonts/MontserratExtraBold-boldItalic.fntdata"/><Relationship Id="rId22" Type="http://schemas.openxmlformats.org/officeDocument/2006/relationships/slide" Target="slides/slide16.xml"/><Relationship Id="rId66" Type="http://schemas.openxmlformats.org/officeDocument/2006/relationships/font" Target="fonts/BarlowLight-regular.fntdata"/><Relationship Id="rId21" Type="http://schemas.openxmlformats.org/officeDocument/2006/relationships/slide" Target="slides/slide15.xml"/><Relationship Id="rId65" Type="http://schemas.openxmlformats.org/officeDocument/2006/relationships/font" Target="fonts/Oswald-bold.fntdata"/><Relationship Id="rId24" Type="http://schemas.openxmlformats.org/officeDocument/2006/relationships/slide" Target="slides/slide18.xml"/><Relationship Id="rId68" Type="http://schemas.openxmlformats.org/officeDocument/2006/relationships/font" Target="fonts/BarlowLight-italic.fntdata"/><Relationship Id="rId23" Type="http://schemas.openxmlformats.org/officeDocument/2006/relationships/slide" Target="slides/slide17.xml"/><Relationship Id="rId67" Type="http://schemas.openxmlformats.org/officeDocument/2006/relationships/font" Target="fonts/BarlowLight-bold.fntdata"/><Relationship Id="rId60" Type="http://schemas.openxmlformats.org/officeDocument/2006/relationships/font" Target="fonts/MontserratLight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BarlowLight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raSansExtraCondensedMedium-italic.fntdata"/><Relationship Id="rId50" Type="http://schemas.openxmlformats.org/officeDocument/2006/relationships/font" Target="fonts/FiraSansExtraCondensedMedium-bold.fntdata"/><Relationship Id="rId53" Type="http://schemas.openxmlformats.org/officeDocument/2006/relationships/font" Target="fonts/EBGaramond-regular.fntdata"/><Relationship Id="rId52" Type="http://schemas.openxmlformats.org/officeDocument/2006/relationships/font" Target="fonts/FiraSansExtraCondensedMedium-boldItalic.fntdata"/><Relationship Id="rId11" Type="http://schemas.openxmlformats.org/officeDocument/2006/relationships/slide" Target="slides/slide5.xml"/><Relationship Id="rId55" Type="http://schemas.openxmlformats.org/officeDocument/2006/relationships/font" Target="fonts/EBGaramond-italic.fntdata"/><Relationship Id="rId10" Type="http://schemas.openxmlformats.org/officeDocument/2006/relationships/slide" Target="slides/slide4.xml"/><Relationship Id="rId54" Type="http://schemas.openxmlformats.org/officeDocument/2006/relationships/font" Target="fonts/EBGaramond-bold.fntdata"/><Relationship Id="rId13" Type="http://schemas.openxmlformats.org/officeDocument/2006/relationships/slide" Target="slides/slide7.xml"/><Relationship Id="rId57" Type="http://schemas.openxmlformats.org/officeDocument/2006/relationships/font" Target="fonts/MontserratLight-regular.fntdata"/><Relationship Id="rId12" Type="http://schemas.openxmlformats.org/officeDocument/2006/relationships/slide" Target="slides/slide6.xml"/><Relationship Id="rId56" Type="http://schemas.openxmlformats.org/officeDocument/2006/relationships/font" Target="fonts/EBGaramond-boldItalic.fntdata"/><Relationship Id="rId15" Type="http://schemas.openxmlformats.org/officeDocument/2006/relationships/slide" Target="slides/slide9.xml"/><Relationship Id="rId59" Type="http://schemas.openxmlformats.org/officeDocument/2006/relationships/font" Target="fonts/MontserratLight-italic.fntdata"/><Relationship Id="rId14" Type="http://schemas.openxmlformats.org/officeDocument/2006/relationships/slide" Target="slides/slide8.xml"/><Relationship Id="rId58" Type="http://schemas.openxmlformats.org/officeDocument/2006/relationships/font" Target="fonts/Montserrat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cc01acd87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cc01acd87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cc01acd87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cc01acd87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f2dbdcf366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f2dbdcf366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f2dbdcf366_0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f2dbdcf366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f2dbdcf366_0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f2dbdcf366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c1d2775f4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c1d2775f4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cb376b04b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cb376b04b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cb376b04b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cb376b04b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cc7df4201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cc7df4201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cc7df4201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cc7df4201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cc7df4201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2cc7df4201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cc7df42016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cc7df42016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cc7df42016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2cc7df4201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cc7df42016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cc7df42016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caf886c939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2caf886c939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cb376b04b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2cb376b04b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cb376b04b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2cb376b04b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cb376b04b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cb376b04b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cc28456ed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cc28456ed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cc7df4201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2cc7df4201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2dbdcf36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2dbdcf36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cc7df4201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2cc7df4201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caf886c939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caf886c939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caf886c93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2caf886c93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f2dbdcf366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1f2dbdcf366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f2dbdcf366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1f2dbdcf366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2cc01acd87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2cc01acd87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cc89e4d7c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cc89e4d7c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2cc7df4201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2cc7df4201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56c698b0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56c698b0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2dbdcf366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f2dbdcf366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af886c93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caf886c93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cb5674ce6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ccb5674ce6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caf886c93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caf886c93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cc01acd87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cc01acd87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cc01acd87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cc01acd87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6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6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 flipH="1">
            <a:off x="623625" y="2236500"/>
            <a:ext cx="3576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 flipH="1">
            <a:off x="623500" y="3116767"/>
            <a:ext cx="3629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None/>
              <a:defRPr sz="1400"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4099510" y="-103020"/>
            <a:ext cx="5995571" cy="6199231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 rot="466977">
            <a:off x="4431599" y="-984378"/>
            <a:ext cx="5995900" cy="6457590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66AAA2">
              <a:alpha val="15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1"/>
          <p:cNvSpPr txBox="1"/>
          <p:nvPr>
            <p:ph idx="1" type="body"/>
          </p:nvPr>
        </p:nvSpPr>
        <p:spPr>
          <a:xfrm>
            <a:off x="642050" y="12204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1"/>
          <p:cNvSpPr txBox="1"/>
          <p:nvPr>
            <p:ph idx="2" type="subTitle"/>
          </p:nvPr>
        </p:nvSpPr>
        <p:spPr>
          <a:xfrm>
            <a:off x="562250" y="914850"/>
            <a:ext cx="2843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5" name="Google Shape;95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186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186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4" name="Google Shape;104;p13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5" name="Google Shape;105;p13"/>
          <p:cNvSpPr txBox="1"/>
          <p:nvPr>
            <p:ph type="ctrTitle"/>
          </p:nvPr>
        </p:nvSpPr>
        <p:spPr>
          <a:xfrm flipH="1">
            <a:off x="623625" y="2236500"/>
            <a:ext cx="3576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6" name="Google Shape;106;p13"/>
          <p:cNvSpPr txBox="1"/>
          <p:nvPr>
            <p:ph idx="1" type="subTitle"/>
          </p:nvPr>
        </p:nvSpPr>
        <p:spPr>
          <a:xfrm flipH="1">
            <a:off x="623500" y="3116767"/>
            <a:ext cx="3629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None/>
              <a:defRPr sz="1400"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7" name="Google Shape;107;p13"/>
          <p:cNvSpPr/>
          <p:nvPr/>
        </p:nvSpPr>
        <p:spPr>
          <a:xfrm>
            <a:off x="4099510" y="-103020"/>
            <a:ext cx="5995571" cy="6199231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_1"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type="ctrTitle"/>
          </p:nvPr>
        </p:nvSpPr>
        <p:spPr>
          <a:xfrm>
            <a:off x="3414640" y="1853313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1" name="Google Shape;111;p14"/>
          <p:cNvSpPr txBox="1"/>
          <p:nvPr>
            <p:ph idx="1" type="subTitle"/>
          </p:nvPr>
        </p:nvSpPr>
        <p:spPr>
          <a:xfrm>
            <a:off x="3622740" y="2314760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4"/>
          <p:cNvSpPr txBox="1"/>
          <p:nvPr>
            <p:ph hasCustomPrompt="1" idx="2" type="title"/>
          </p:nvPr>
        </p:nvSpPr>
        <p:spPr>
          <a:xfrm>
            <a:off x="3699102" y="156514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4"/>
          <p:cNvSpPr txBox="1"/>
          <p:nvPr>
            <p:ph idx="3" type="ctrTitle"/>
          </p:nvPr>
        </p:nvSpPr>
        <p:spPr>
          <a:xfrm>
            <a:off x="3414853" y="3359411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4" name="Google Shape;114;p14"/>
          <p:cNvSpPr txBox="1"/>
          <p:nvPr>
            <p:ph idx="4" type="subTitle"/>
          </p:nvPr>
        </p:nvSpPr>
        <p:spPr>
          <a:xfrm>
            <a:off x="3587640" y="3820858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hasCustomPrompt="1" idx="5" type="title"/>
          </p:nvPr>
        </p:nvSpPr>
        <p:spPr>
          <a:xfrm>
            <a:off x="3699102" y="3091842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4"/>
          <p:cNvSpPr txBox="1"/>
          <p:nvPr>
            <p:ph idx="6" type="ctrTitle"/>
          </p:nvPr>
        </p:nvSpPr>
        <p:spPr>
          <a:xfrm>
            <a:off x="5582025" y="1853313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7" name="Google Shape;117;p14"/>
          <p:cNvSpPr txBox="1"/>
          <p:nvPr>
            <p:ph idx="7" type="subTitle"/>
          </p:nvPr>
        </p:nvSpPr>
        <p:spPr>
          <a:xfrm>
            <a:off x="5789900" y="2314760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hasCustomPrompt="1" idx="8" type="title"/>
          </p:nvPr>
        </p:nvSpPr>
        <p:spPr>
          <a:xfrm>
            <a:off x="5866262" y="156514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4"/>
          <p:cNvSpPr txBox="1"/>
          <p:nvPr>
            <p:ph idx="9" type="ctrTitle"/>
          </p:nvPr>
        </p:nvSpPr>
        <p:spPr>
          <a:xfrm>
            <a:off x="5581987" y="3359411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0" name="Google Shape;120;p14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 txBox="1"/>
          <p:nvPr>
            <p:ph idx="13" type="subTitle"/>
          </p:nvPr>
        </p:nvSpPr>
        <p:spPr>
          <a:xfrm>
            <a:off x="5754800" y="3820858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14"/>
          <p:cNvSpPr txBox="1"/>
          <p:nvPr>
            <p:ph hasCustomPrompt="1" idx="14" type="title"/>
          </p:nvPr>
        </p:nvSpPr>
        <p:spPr>
          <a:xfrm>
            <a:off x="5866262" y="3091842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4"/>
          <p:cNvSpPr txBox="1"/>
          <p:nvPr>
            <p:ph idx="15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4" name="Google Shape;124;p14"/>
          <p:cNvSpPr txBox="1"/>
          <p:nvPr>
            <p:ph idx="16" type="ctrTitle"/>
          </p:nvPr>
        </p:nvSpPr>
        <p:spPr>
          <a:xfrm>
            <a:off x="1226125" y="1853313"/>
            <a:ext cx="239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5" name="Google Shape;125;p14"/>
          <p:cNvSpPr txBox="1"/>
          <p:nvPr>
            <p:ph idx="17" type="subTitle"/>
          </p:nvPr>
        </p:nvSpPr>
        <p:spPr>
          <a:xfrm>
            <a:off x="1469325" y="2314760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4"/>
          <p:cNvSpPr txBox="1"/>
          <p:nvPr>
            <p:ph hasCustomPrompt="1" idx="18" type="title"/>
          </p:nvPr>
        </p:nvSpPr>
        <p:spPr>
          <a:xfrm>
            <a:off x="1545687" y="156514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4"/>
          <p:cNvSpPr txBox="1"/>
          <p:nvPr>
            <p:ph idx="19" type="ctrTitle"/>
          </p:nvPr>
        </p:nvSpPr>
        <p:spPr>
          <a:xfrm>
            <a:off x="1261437" y="3359411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8" name="Google Shape;128;p14"/>
          <p:cNvSpPr txBox="1"/>
          <p:nvPr>
            <p:ph idx="20" type="subTitle"/>
          </p:nvPr>
        </p:nvSpPr>
        <p:spPr>
          <a:xfrm>
            <a:off x="1434225" y="3820858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9" name="Google Shape;129;p14"/>
          <p:cNvSpPr txBox="1"/>
          <p:nvPr>
            <p:ph hasCustomPrompt="1" idx="21" type="title"/>
          </p:nvPr>
        </p:nvSpPr>
        <p:spPr>
          <a:xfrm>
            <a:off x="1545687" y="3091842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4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 rot="-5400000">
            <a:off x="-101015" y="-226845"/>
            <a:ext cx="5995571" cy="6199231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9AD7D2">
              <a:alpha val="12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6" name="Google Shape;136;p15"/>
          <p:cNvSpPr txBox="1"/>
          <p:nvPr>
            <p:ph idx="1" type="subTitle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3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/>
          <p:nvPr/>
        </p:nvSpPr>
        <p:spPr>
          <a:xfrm>
            <a:off x="3356560" y="-236370"/>
            <a:ext cx="5995571" cy="6199231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F2CC">
              <a:alpha val="32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 txBox="1"/>
          <p:nvPr>
            <p:ph idx="1" type="subTitle"/>
          </p:nvPr>
        </p:nvSpPr>
        <p:spPr>
          <a:xfrm>
            <a:off x="2286775" y="1780575"/>
            <a:ext cx="47175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type="ctrTitle"/>
          </p:nvPr>
        </p:nvSpPr>
        <p:spPr>
          <a:xfrm>
            <a:off x="3099175" y="2412374"/>
            <a:ext cx="30927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2" name="Google Shape;14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1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type="ctrTitle"/>
          </p:nvPr>
        </p:nvSpPr>
        <p:spPr>
          <a:xfrm>
            <a:off x="858475" y="2734950"/>
            <a:ext cx="2560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5" name="Google Shape;145;p17"/>
          <p:cNvSpPr txBox="1"/>
          <p:nvPr>
            <p:ph idx="1" type="subTitle"/>
          </p:nvPr>
        </p:nvSpPr>
        <p:spPr>
          <a:xfrm>
            <a:off x="1019574" y="2955100"/>
            <a:ext cx="22380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6" name="Google Shape;146;p17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7"/>
          <p:cNvSpPr txBox="1"/>
          <p:nvPr>
            <p:ph idx="2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8" name="Google Shape;148;p17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 txBox="1"/>
          <p:nvPr>
            <p:ph idx="3" type="subTitle"/>
          </p:nvPr>
        </p:nvSpPr>
        <p:spPr>
          <a:xfrm>
            <a:off x="5934474" y="2955100"/>
            <a:ext cx="22380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1" name="Google Shape;151;p17"/>
          <p:cNvSpPr txBox="1"/>
          <p:nvPr>
            <p:ph idx="4" type="ctrTitle"/>
          </p:nvPr>
        </p:nvSpPr>
        <p:spPr>
          <a:xfrm>
            <a:off x="5773375" y="2734950"/>
            <a:ext cx="2560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2" name="Google Shape;152;p17"/>
          <p:cNvSpPr txBox="1"/>
          <p:nvPr>
            <p:ph idx="5" type="subTitle"/>
          </p:nvPr>
        </p:nvSpPr>
        <p:spPr>
          <a:xfrm>
            <a:off x="3452999" y="2052750"/>
            <a:ext cx="22380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3" name="Google Shape;153;p17"/>
          <p:cNvSpPr txBox="1"/>
          <p:nvPr>
            <p:ph idx="6" type="ctrTitle"/>
          </p:nvPr>
        </p:nvSpPr>
        <p:spPr>
          <a:xfrm>
            <a:off x="3291900" y="1832600"/>
            <a:ext cx="2560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4" name="Google Shape;15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6"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8" name="Google Shape;158;p18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6_2"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/>
          <p:nvPr/>
        </p:nvSpPr>
        <p:spPr>
          <a:xfrm>
            <a:off x="2618169" y="-318351"/>
            <a:ext cx="6811569" cy="7337207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E48D">
              <a:alpha val="20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5" name="Google Shape;165;p19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6_2_1"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/>
          <p:nvPr/>
        </p:nvSpPr>
        <p:spPr>
          <a:xfrm rot="5400000">
            <a:off x="3902197" y="260906"/>
            <a:ext cx="5602683" cy="6035175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ADDBD7">
              <a:alpha val="20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0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2" name="Google Shape;172;p20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_1"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/>
          <p:nvPr/>
        </p:nvSpPr>
        <p:spPr>
          <a:xfrm rot="-5400000">
            <a:off x="126769" y="-375501"/>
            <a:ext cx="6811569" cy="7337207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ADDBD7">
              <a:alpha val="20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 txBox="1"/>
          <p:nvPr>
            <p:ph type="ctrTitle"/>
          </p:nvPr>
        </p:nvSpPr>
        <p:spPr>
          <a:xfrm>
            <a:off x="477026" y="1557850"/>
            <a:ext cx="42093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CB64"/>
              </a:buClr>
              <a:buSzPts val="4800"/>
              <a:buNone/>
              <a:defRPr sz="4800">
                <a:solidFill>
                  <a:srgbClr val="FFCB6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8" name="Google Shape;178;p21"/>
          <p:cNvSpPr txBox="1"/>
          <p:nvPr>
            <p:ph idx="1" type="subTitle"/>
          </p:nvPr>
        </p:nvSpPr>
        <p:spPr>
          <a:xfrm flipH="1">
            <a:off x="1674026" y="2409550"/>
            <a:ext cx="30123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9" name="Google Shape;179;p21"/>
          <p:cNvSpPr txBox="1"/>
          <p:nvPr/>
        </p:nvSpPr>
        <p:spPr>
          <a:xfrm>
            <a:off x="1263550" y="3683250"/>
            <a:ext cx="3398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CREDITS: This presentation template was created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, including icons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, and infographics &amp; images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. </a:t>
            </a:r>
            <a:endParaRPr sz="9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80" name="Google Shape;18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_1">
    <p:bg>
      <p:bgPr>
        <a:solidFill>
          <a:srgbClr val="FFFFFF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3414640" y="1853313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3622740" y="2314760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3699102" y="156514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3" type="ctrTitle"/>
          </p:nvPr>
        </p:nvSpPr>
        <p:spPr>
          <a:xfrm>
            <a:off x="3414853" y="3359411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4" type="subTitle"/>
          </p:nvPr>
        </p:nvSpPr>
        <p:spPr>
          <a:xfrm>
            <a:off x="3587640" y="3820858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5" type="title"/>
          </p:nvPr>
        </p:nvSpPr>
        <p:spPr>
          <a:xfrm>
            <a:off x="3699102" y="3091842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6" type="ctrTitle"/>
          </p:nvPr>
        </p:nvSpPr>
        <p:spPr>
          <a:xfrm>
            <a:off x="5582025" y="1853313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 txBox="1"/>
          <p:nvPr>
            <p:ph idx="7" type="subTitle"/>
          </p:nvPr>
        </p:nvSpPr>
        <p:spPr>
          <a:xfrm>
            <a:off x="5789900" y="2314760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8" type="title"/>
          </p:nvPr>
        </p:nvSpPr>
        <p:spPr>
          <a:xfrm>
            <a:off x="5866262" y="156514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idx="9" type="ctrTitle"/>
          </p:nvPr>
        </p:nvSpPr>
        <p:spPr>
          <a:xfrm>
            <a:off x="5581987" y="3359411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9" name="Google Shape;29;p3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 txBox="1"/>
          <p:nvPr>
            <p:ph idx="13" type="subTitle"/>
          </p:nvPr>
        </p:nvSpPr>
        <p:spPr>
          <a:xfrm>
            <a:off x="5754800" y="3820858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hasCustomPrompt="1" idx="14" type="title"/>
          </p:nvPr>
        </p:nvSpPr>
        <p:spPr>
          <a:xfrm>
            <a:off x="5866262" y="3091842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/>
          <p:nvPr>
            <p:ph idx="15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6" type="ctrTitle"/>
          </p:nvPr>
        </p:nvSpPr>
        <p:spPr>
          <a:xfrm>
            <a:off x="1226125" y="1853313"/>
            <a:ext cx="239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" name="Google Shape;34;p3"/>
          <p:cNvSpPr txBox="1"/>
          <p:nvPr>
            <p:ph idx="17" type="subTitle"/>
          </p:nvPr>
        </p:nvSpPr>
        <p:spPr>
          <a:xfrm>
            <a:off x="1469325" y="2314760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hasCustomPrompt="1" idx="18" type="title"/>
          </p:nvPr>
        </p:nvSpPr>
        <p:spPr>
          <a:xfrm>
            <a:off x="1545687" y="156514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/>
          <p:nvPr>
            <p:ph idx="19" type="ctrTitle"/>
          </p:nvPr>
        </p:nvSpPr>
        <p:spPr>
          <a:xfrm>
            <a:off x="1261437" y="3359411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" name="Google Shape;37;p3"/>
          <p:cNvSpPr txBox="1"/>
          <p:nvPr>
            <p:ph idx="20" type="subTitle"/>
          </p:nvPr>
        </p:nvSpPr>
        <p:spPr>
          <a:xfrm>
            <a:off x="1434225" y="3820858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hasCustomPrompt="1" idx="21" type="title"/>
          </p:nvPr>
        </p:nvSpPr>
        <p:spPr>
          <a:xfrm>
            <a:off x="1545687" y="3091842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 rot="466977">
            <a:off x="4431599" y="-984378"/>
            <a:ext cx="5995900" cy="6457590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66AAA2">
              <a:alpha val="15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 txBox="1"/>
          <p:nvPr>
            <p:ph idx="1" type="body"/>
          </p:nvPr>
        </p:nvSpPr>
        <p:spPr>
          <a:xfrm>
            <a:off x="642050" y="12204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4" name="Google Shape;184;p22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5" name="Google Shape;185;p22"/>
          <p:cNvSpPr txBox="1"/>
          <p:nvPr>
            <p:ph idx="2" type="subTitle"/>
          </p:nvPr>
        </p:nvSpPr>
        <p:spPr>
          <a:xfrm>
            <a:off x="562250" y="914850"/>
            <a:ext cx="2843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6" name="Google Shape;18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7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 rot="-5400000">
            <a:off x="-101015" y="-226845"/>
            <a:ext cx="5995571" cy="6199231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9AD7D2">
              <a:alpha val="12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" name="Google Shape;45;p4"/>
          <p:cNvSpPr txBox="1"/>
          <p:nvPr>
            <p:ph idx="1" type="subTitle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3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/>
          <p:nvPr/>
        </p:nvSpPr>
        <p:spPr>
          <a:xfrm>
            <a:off x="3356560" y="-236370"/>
            <a:ext cx="5995571" cy="6199231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F2CC">
              <a:alpha val="32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2286775" y="1780575"/>
            <a:ext cx="47175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type="ctrTitle"/>
          </p:nvPr>
        </p:nvSpPr>
        <p:spPr>
          <a:xfrm>
            <a:off x="3099175" y="2412374"/>
            <a:ext cx="30927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1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ctrTitle"/>
          </p:nvPr>
        </p:nvSpPr>
        <p:spPr>
          <a:xfrm>
            <a:off x="858475" y="2734950"/>
            <a:ext cx="2560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6"/>
          <p:cNvSpPr txBox="1"/>
          <p:nvPr>
            <p:ph idx="1" type="subTitle"/>
          </p:nvPr>
        </p:nvSpPr>
        <p:spPr>
          <a:xfrm>
            <a:off x="1019574" y="2955100"/>
            <a:ext cx="22380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6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idx="2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6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 txBox="1"/>
          <p:nvPr>
            <p:ph idx="3" type="subTitle"/>
          </p:nvPr>
        </p:nvSpPr>
        <p:spPr>
          <a:xfrm>
            <a:off x="5934474" y="2955100"/>
            <a:ext cx="22380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6"/>
          <p:cNvSpPr txBox="1"/>
          <p:nvPr>
            <p:ph idx="4" type="ctrTitle"/>
          </p:nvPr>
        </p:nvSpPr>
        <p:spPr>
          <a:xfrm>
            <a:off x="5773375" y="2734950"/>
            <a:ext cx="2560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" name="Google Shape;61;p6"/>
          <p:cNvSpPr txBox="1"/>
          <p:nvPr>
            <p:ph idx="5" type="subTitle"/>
          </p:nvPr>
        </p:nvSpPr>
        <p:spPr>
          <a:xfrm>
            <a:off x="3452999" y="2052750"/>
            <a:ext cx="22380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6"/>
          <p:cNvSpPr txBox="1"/>
          <p:nvPr>
            <p:ph idx="6" type="ctrTitle"/>
          </p:nvPr>
        </p:nvSpPr>
        <p:spPr>
          <a:xfrm>
            <a:off x="3291900" y="1832600"/>
            <a:ext cx="2560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" name="Google Shape;6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6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7" name="Google Shape;67;p7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6_2"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2618169" y="-318351"/>
            <a:ext cx="6811569" cy="7337207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E48D">
              <a:alpha val="20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8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" name="Google Shape;74;p8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6_2_1"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/>
          <p:nvPr/>
        </p:nvSpPr>
        <p:spPr>
          <a:xfrm rot="5400000">
            <a:off x="3902197" y="260906"/>
            <a:ext cx="5602683" cy="6035175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ADDBD7">
              <a:alpha val="20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9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_1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 rot="-5400000">
            <a:off x="126769" y="-375501"/>
            <a:ext cx="6811569" cy="7337207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ADDBD7">
              <a:alpha val="20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0"/>
          <p:cNvSpPr txBox="1"/>
          <p:nvPr>
            <p:ph type="ctrTitle"/>
          </p:nvPr>
        </p:nvSpPr>
        <p:spPr>
          <a:xfrm>
            <a:off x="477026" y="1557850"/>
            <a:ext cx="42093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CB64"/>
              </a:buClr>
              <a:buSzPts val="4800"/>
              <a:buNone/>
              <a:defRPr sz="4800">
                <a:solidFill>
                  <a:srgbClr val="FFCB6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1" type="subTitle"/>
          </p:nvPr>
        </p:nvSpPr>
        <p:spPr>
          <a:xfrm flipH="1">
            <a:off x="1674026" y="2409550"/>
            <a:ext cx="30123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8" name="Google Shape;88;p10"/>
          <p:cNvSpPr txBox="1"/>
          <p:nvPr/>
        </p:nvSpPr>
        <p:spPr>
          <a:xfrm>
            <a:off x="1263550" y="3683250"/>
            <a:ext cx="3398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CREDITS: This presentation template was created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, including icons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, and infographics &amp; images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. </a:t>
            </a:r>
            <a:endParaRPr sz="9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0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ExtraBold"/>
              <a:buNone/>
              <a:defRPr sz="28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ExtraBold"/>
              <a:buNone/>
              <a:defRPr sz="28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98" name="Google Shape;98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rive.google.com/file/d/1WQk3M4HI4uDjo2vsVxEgCAp5h8Y9Fy6D/view" TargetMode="External"/><Relationship Id="rId4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idx="1" type="subTitle"/>
          </p:nvPr>
        </p:nvSpPr>
        <p:spPr>
          <a:xfrm flipH="1">
            <a:off x="742950" y="3101467"/>
            <a:ext cx="3629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Milestone 3</a:t>
            </a:r>
            <a:r>
              <a:rPr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 Construction Phase</a:t>
            </a:r>
            <a:endParaRPr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Group 7</a:t>
            </a:r>
            <a:endParaRPr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23"/>
          <p:cNvCxnSpPr/>
          <p:nvPr/>
        </p:nvCxnSpPr>
        <p:spPr>
          <a:xfrm>
            <a:off x="862400" y="2981288"/>
            <a:ext cx="10668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3"/>
          <p:cNvSpPr/>
          <p:nvPr/>
        </p:nvSpPr>
        <p:spPr>
          <a:xfrm>
            <a:off x="5459785" y="1154146"/>
            <a:ext cx="1067402" cy="636186"/>
          </a:xfrm>
          <a:custGeom>
            <a:rect b="b" l="l" r="r" t="t"/>
            <a:pathLst>
              <a:path extrusionOk="0" h="21379" w="3587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7549238" y="1582862"/>
            <a:ext cx="1933583" cy="1150365"/>
          </a:xfrm>
          <a:custGeom>
            <a:rect b="b" l="l" r="r" t="t"/>
            <a:pathLst>
              <a:path extrusionOk="0" h="38658" w="64978">
                <a:moveTo>
                  <a:pt x="36630" y="1"/>
                </a:moveTo>
                <a:cubicBezTo>
                  <a:pt x="26870" y="1"/>
                  <a:pt x="18928" y="7732"/>
                  <a:pt x="18590" y="17449"/>
                </a:cubicBezTo>
                <a:lnTo>
                  <a:pt x="10605" y="17449"/>
                </a:lnTo>
                <a:cubicBezTo>
                  <a:pt x="4775" y="17449"/>
                  <a:pt x="1" y="22181"/>
                  <a:pt x="1" y="28053"/>
                </a:cubicBezTo>
                <a:cubicBezTo>
                  <a:pt x="1" y="33883"/>
                  <a:pt x="4775" y="38615"/>
                  <a:pt x="10605" y="38657"/>
                </a:cubicBezTo>
                <a:lnTo>
                  <a:pt x="54374" y="38657"/>
                </a:lnTo>
                <a:cubicBezTo>
                  <a:pt x="60204" y="38615"/>
                  <a:pt x="64936" y="33883"/>
                  <a:pt x="64978" y="28053"/>
                </a:cubicBezTo>
                <a:cubicBezTo>
                  <a:pt x="64936" y="22307"/>
                  <a:pt x="60373" y="17618"/>
                  <a:pt x="54627" y="17449"/>
                </a:cubicBezTo>
                <a:cubicBezTo>
                  <a:pt x="54289" y="7732"/>
                  <a:pt x="46347" y="1"/>
                  <a:pt x="36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4105800" y="1878775"/>
            <a:ext cx="5253835" cy="2215912"/>
          </a:xfrm>
          <a:custGeom>
            <a:rect b="b" l="l" r="r" t="t"/>
            <a:pathLst>
              <a:path extrusionOk="0" h="70244" w="176555">
                <a:moveTo>
                  <a:pt x="120155" y="0"/>
                </a:moveTo>
                <a:cubicBezTo>
                  <a:pt x="118869" y="0"/>
                  <a:pt x="117584" y="529"/>
                  <a:pt x="116647" y="1590"/>
                </a:cubicBezTo>
                <a:lnTo>
                  <a:pt x="100846" y="18616"/>
                </a:lnTo>
                <a:cubicBezTo>
                  <a:pt x="100662" y="18823"/>
                  <a:pt x="100404" y="18930"/>
                  <a:pt x="100145" y="18930"/>
                </a:cubicBezTo>
                <a:cubicBezTo>
                  <a:pt x="99927" y="18930"/>
                  <a:pt x="99710" y="18855"/>
                  <a:pt x="99537" y="18701"/>
                </a:cubicBezTo>
                <a:lnTo>
                  <a:pt x="87369" y="6702"/>
                </a:lnTo>
                <a:cubicBezTo>
                  <a:pt x="86486" y="5819"/>
                  <a:pt x="85322" y="5371"/>
                  <a:pt x="84158" y="5371"/>
                </a:cubicBezTo>
                <a:cubicBezTo>
                  <a:pt x="83206" y="5371"/>
                  <a:pt x="82253" y="5671"/>
                  <a:pt x="81455" y="6280"/>
                </a:cubicBezTo>
                <a:lnTo>
                  <a:pt x="71653" y="13546"/>
                </a:lnTo>
                <a:cubicBezTo>
                  <a:pt x="71526" y="13715"/>
                  <a:pt x="71315" y="13842"/>
                  <a:pt x="71104" y="13884"/>
                </a:cubicBezTo>
                <a:lnTo>
                  <a:pt x="59908" y="1801"/>
                </a:lnTo>
                <a:cubicBezTo>
                  <a:pt x="58971" y="740"/>
                  <a:pt x="57686" y="212"/>
                  <a:pt x="56400" y="212"/>
                </a:cubicBezTo>
                <a:cubicBezTo>
                  <a:pt x="55077" y="212"/>
                  <a:pt x="53753" y="772"/>
                  <a:pt x="52811" y="1886"/>
                </a:cubicBezTo>
                <a:lnTo>
                  <a:pt x="44826" y="10885"/>
                </a:lnTo>
                <a:cubicBezTo>
                  <a:pt x="44125" y="11663"/>
                  <a:pt x="42994" y="11904"/>
                  <a:pt x="41862" y="11904"/>
                </a:cubicBezTo>
                <a:cubicBezTo>
                  <a:pt x="41766" y="11904"/>
                  <a:pt x="41669" y="11902"/>
                  <a:pt x="41573" y="11899"/>
                </a:cubicBezTo>
                <a:cubicBezTo>
                  <a:pt x="41417" y="11888"/>
                  <a:pt x="41262" y="11883"/>
                  <a:pt x="41108" y="11883"/>
                </a:cubicBezTo>
                <a:cubicBezTo>
                  <a:pt x="38741" y="11883"/>
                  <a:pt x="36502" y="13084"/>
                  <a:pt x="35193" y="15067"/>
                </a:cubicBezTo>
                <a:cubicBezTo>
                  <a:pt x="26448" y="28164"/>
                  <a:pt x="1" y="69947"/>
                  <a:pt x="677" y="69947"/>
                </a:cubicBezTo>
                <a:lnTo>
                  <a:pt x="6127" y="69947"/>
                </a:lnTo>
                <a:cubicBezTo>
                  <a:pt x="6084" y="69990"/>
                  <a:pt x="6042" y="70032"/>
                  <a:pt x="6084" y="70032"/>
                </a:cubicBezTo>
                <a:lnTo>
                  <a:pt x="35235" y="69990"/>
                </a:lnTo>
                <a:lnTo>
                  <a:pt x="170471" y="70243"/>
                </a:lnTo>
                <a:cubicBezTo>
                  <a:pt x="170217" y="70032"/>
                  <a:pt x="169922" y="69863"/>
                  <a:pt x="169626" y="69736"/>
                </a:cubicBezTo>
                <a:lnTo>
                  <a:pt x="175836" y="69736"/>
                </a:lnTo>
                <a:cubicBezTo>
                  <a:pt x="176555" y="69736"/>
                  <a:pt x="150065" y="27953"/>
                  <a:pt x="141362" y="14856"/>
                </a:cubicBezTo>
                <a:cubicBezTo>
                  <a:pt x="139996" y="12847"/>
                  <a:pt x="137712" y="11678"/>
                  <a:pt x="135310" y="11678"/>
                </a:cubicBezTo>
                <a:cubicBezTo>
                  <a:pt x="135187" y="11678"/>
                  <a:pt x="135064" y="11681"/>
                  <a:pt x="134940" y="11688"/>
                </a:cubicBezTo>
                <a:cubicBezTo>
                  <a:pt x="134843" y="11691"/>
                  <a:pt x="134746" y="11693"/>
                  <a:pt x="134649" y="11693"/>
                </a:cubicBezTo>
                <a:cubicBezTo>
                  <a:pt x="133518" y="11693"/>
                  <a:pt x="132391" y="11455"/>
                  <a:pt x="131730" y="10716"/>
                </a:cubicBezTo>
                <a:lnTo>
                  <a:pt x="123745" y="1675"/>
                </a:lnTo>
                <a:cubicBezTo>
                  <a:pt x="122802" y="560"/>
                  <a:pt x="121478" y="0"/>
                  <a:pt x="1201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7323230" y="1878175"/>
            <a:ext cx="687696" cy="405505"/>
          </a:xfrm>
          <a:custGeom>
            <a:rect b="b" l="l" r="r" t="t"/>
            <a:pathLst>
              <a:path extrusionOk="0" h="13627" w="23110">
                <a:moveTo>
                  <a:pt x="12284" y="1"/>
                </a:moveTo>
                <a:cubicBezTo>
                  <a:pt x="10726" y="1"/>
                  <a:pt x="9155" y="919"/>
                  <a:pt x="7722" y="2582"/>
                </a:cubicBezTo>
                <a:lnTo>
                  <a:pt x="456" y="10187"/>
                </a:lnTo>
                <a:cubicBezTo>
                  <a:pt x="1" y="10717"/>
                  <a:pt x="396" y="11486"/>
                  <a:pt x="1031" y="11486"/>
                </a:cubicBezTo>
                <a:cubicBezTo>
                  <a:pt x="1104" y="11486"/>
                  <a:pt x="1180" y="11476"/>
                  <a:pt x="1258" y="11454"/>
                </a:cubicBezTo>
                <a:lnTo>
                  <a:pt x="6835" y="9891"/>
                </a:lnTo>
                <a:cubicBezTo>
                  <a:pt x="6912" y="9869"/>
                  <a:pt x="6988" y="9858"/>
                  <a:pt x="7063" y="9858"/>
                </a:cubicBezTo>
                <a:cubicBezTo>
                  <a:pt x="7278" y="9858"/>
                  <a:pt x="7481" y="9945"/>
                  <a:pt x="7638" y="10102"/>
                </a:cubicBezTo>
                <a:lnTo>
                  <a:pt x="10933" y="13397"/>
                </a:lnTo>
                <a:cubicBezTo>
                  <a:pt x="11087" y="13552"/>
                  <a:pt x="11294" y="13627"/>
                  <a:pt x="11502" y="13627"/>
                </a:cubicBezTo>
                <a:cubicBezTo>
                  <a:pt x="11749" y="13627"/>
                  <a:pt x="11997" y="13520"/>
                  <a:pt x="12158" y="13313"/>
                </a:cubicBezTo>
                <a:lnTo>
                  <a:pt x="14355" y="10187"/>
                </a:lnTo>
                <a:cubicBezTo>
                  <a:pt x="14533" y="9938"/>
                  <a:pt x="14771" y="9838"/>
                  <a:pt x="15018" y="9838"/>
                </a:cubicBezTo>
                <a:cubicBezTo>
                  <a:pt x="15064" y="9838"/>
                  <a:pt x="15111" y="9842"/>
                  <a:pt x="15158" y="9849"/>
                </a:cubicBezTo>
                <a:lnTo>
                  <a:pt x="21918" y="11158"/>
                </a:lnTo>
                <a:cubicBezTo>
                  <a:pt x="21965" y="11167"/>
                  <a:pt x="22011" y="11171"/>
                  <a:pt x="22056" y="11171"/>
                </a:cubicBezTo>
                <a:cubicBezTo>
                  <a:pt x="22698" y="11171"/>
                  <a:pt x="23110" y="10362"/>
                  <a:pt x="22636" y="9849"/>
                </a:cubicBezTo>
                <a:lnTo>
                  <a:pt x="16045" y="1990"/>
                </a:lnTo>
                <a:cubicBezTo>
                  <a:pt x="14858" y="631"/>
                  <a:pt x="13576" y="1"/>
                  <a:pt x="1228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5457613" y="1877074"/>
            <a:ext cx="701087" cy="421961"/>
          </a:xfrm>
          <a:custGeom>
            <a:rect b="b" l="l" r="r" t="t"/>
            <a:pathLst>
              <a:path extrusionOk="0" h="14180" w="23560">
                <a:moveTo>
                  <a:pt x="10667" y="1"/>
                </a:moveTo>
                <a:cubicBezTo>
                  <a:pt x="9609" y="1"/>
                  <a:pt x="8540" y="436"/>
                  <a:pt x="7509" y="1436"/>
                </a:cubicBezTo>
                <a:lnTo>
                  <a:pt x="496" y="9632"/>
                </a:lnTo>
                <a:cubicBezTo>
                  <a:pt x="1" y="10127"/>
                  <a:pt x="393" y="10986"/>
                  <a:pt x="1120" y="10986"/>
                </a:cubicBezTo>
                <a:cubicBezTo>
                  <a:pt x="1137" y="10986"/>
                  <a:pt x="1154" y="10985"/>
                  <a:pt x="1172" y="10984"/>
                </a:cubicBezTo>
                <a:lnTo>
                  <a:pt x="7974" y="10139"/>
                </a:lnTo>
                <a:cubicBezTo>
                  <a:pt x="8004" y="10135"/>
                  <a:pt x="8035" y="10133"/>
                  <a:pt x="8065" y="10133"/>
                </a:cubicBezTo>
                <a:cubicBezTo>
                  <a:pt x="8329" y="10133"/>
                  <a:pt x="8583" y="10292"/>
                  <a:pt x="8734" y="10519"/>
                </a:cubicBezTo>
                <a:lnTo>
                  <a:pt x="10762" y="13815"/>
                </a:lnTo>
                <a:cubicBezTo>
                  <a:pt x="10914" y="14043"/>
                  <a:pt x="11173" y="14180"/>
                  <a:pt x="11438" y="14180"/>
                </a:cubicBezTo>
                <a:cubicBezTo>
                  <a:pt x="11614" y="14180"/>
                  <a:pt x="11793" y="14119"/>
                  <a:pt x="11945" y="13984"/>
                </a:cubicBezTo>
                <a:lnTo>
                  <a:pt x="15494" y="10900"/>
                </a:lnTo>
                <a:cubicBezTo>
                  <a:pt x="15635" y="10787"/>
                  <a:pt x="15813" y="10731"/>
                  <a:pt x="16004" y="10731"/>
                </a:cubicBezTo>
                <a:cubicBezTo>
                  <a:pt x="16100" y="10731"/>
                  <a:pt x="16198" y="10745"/>
                  <a:pt x="16297" y="10773"/>
                </a:cubicBezTo>
                <a:lnTo>
                  <a:pt x="21789" y="12758"/>
                </a:lnTo>
                <a:cubicBezTo>
                  <a:pt x="21860" y="12788"/>
                  <a:pt x="21935" y="12801"/>
                  <a:pt x="22012" y="12801"/>
                </a:cubicBezTo>
                <a:cubicBezTo>
                  <a:pt x="22710" y="12801"/>
                  <a:pt x="23560" y="11682"/>
                  <a:pt x="23141" y="11111"/>
                </a:cubicBezTo>
                <a:lnTo>
                  <a:pt x="15959" y="3422"/>
                </a:lnTo>
                <a:cubicBezTo>
                  <a:pt x="14415" y="1390"/>
                  <a:pt x="12558" y="1"/>
                  <a:pt x="106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3600418" y="3969026"/>
            <a:ext cx="6231905" cy="731707"/>
          </a:xfrm>
          <a:custGeom>
            <a:rect b="b" l="l" r="r" t="t"/>
            <a:pathLst>
              <a:path extrusionOk="0" h="24589" w="209423">
                <a:moveTo>
                  <a:pt x="24588" y="0"/>
                </a:moveTo>
                <a:cubicBezTo>
                  <a:pt x="11027" y="42"/>
                  <a:pt x="42" y="11027"/>
                  <a:pt x="0" y="24589"/>
                </a:cubicBezTo>
                <a:lnTo>
                  <a:pt x="209423" y="24589"/>
                </a:lnTo>
                <a:cubicBezTo>
                  <a:pt x="209381" y="11027"/>
                  <a:pt x="198396" y="42"/>
                  <a:pt x="1848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7762956" y="3001580"/>
            <a:ext cx="958013" cy="1241572"/>
          </a:xfrm>
          <a:custGeom>
            <a:rect b="b" l="l" r="r" t="t"/>
            <a:pathLst>
              <a:path extrusionOk="0" h="41723" w="32194">
                <a:moveTo>
                  <a:pt x="16306" y="0"/>
                </a:moveTo>
                <a:cubicBezTo>
                  <a:pt x="15667" y="0"/>
                  <a:pt x="15019" y="35"/>
                  <a:pt x="14365" y="107"/>
                </a:cubicBezTo>
                <a:cubicBezTo>
                  <a:pt x="7098" y="867"/>
                  <a:pt x="1268" y="6275"/>
                  <a:pt x="465" y="13035"/>
                </a:cubicBezTo>
                <a:cubicBezTo>
                  <a:pt x="1" y="16879"/>
                  <a:pt x="1099" y="20682"/>
                  <a:pt x="3550" y="23639"/>
                </a:cubicBezTo>
                <a:cubicBezTo>
                  <a:pt x="5366" y="25878"/>
                  <a:pt x="6296" y="28709"/>
                  <a:pt x="6127" y="31582"/>
                </a:cubicBezTo>
                <a:cubicBezTo>
                  <a:pt x="6084" y="31793"/>
                  <a:pt x="6084" y="32004"/>
                  <a:pt x="6127" y="32215"/>
                </a:cubicBezTo>
                <a:cubicBezTo>
                  <a:pt x="6127" y="37454"/>
                  <a:pt x="10647" y="41637"/>
                  <a:pt x="16266" y="41721"/>
                </a:cubicBezTo>
                <a:cubicBezTo>
                  <a:pt x="16322" y="41722"/>
                  <a:pt x="16377" y="41723"/>
                  <a:pt x="16432" y="41723"/>
                </a:cubicBezTo>
                <a:cubicBezTo>
                  <a:pt x="21936" y="41723"/>
                  <a:pt x="26534" y="37571"/>
                  <a:pt x="26659" y="32384"/>
                </a:cubicBezTo>
                <a:cubicBezTo>
                  <a:pt x="26659" y="31920"/>
                  <a:pt x="26659" y="31455"/>
                  <a:pt x="26575" y="30990"/>
                </a:cubicBezTo>
                <a:cubicBezTo>
                  <a:pt x="26279" y="28413"/>
                  <a:pt x="27082" y="25878"/>
                  <a:pt x="28772" y="23935"/>
                </a:cubicBezTo>
                <a:cubicBezTo>
                  <a:pt x="30968" y="21358"/>
                  <a:pt x="32194" y="18105"/>
                  <a:pt x="32194" y="14683"/>
                </a:cubicBezTo>
                <a:cubicBezTo>
                  <a:pt x="32154" y="6571"/>
                  <a:pt x="25068" y="0"/>
                  <a:pt x="163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8058418" y="3481539"/>
            <a:ext cx="384705" cy="1168904"/>
          </a:xfrm>
          <a:custGeom>
            <a:rect b="b" l="l" r="r" t="t"/>
            <a:pathLst>
              <a:path extrusionOk="0" h="39281" w="12928">
                <a:moveTo>
                  <a:pt x="6295" y="1"/>
                </a:moveTo>
                <a:cubicBezTo>
                  <a:pt x="5894" y="1"/>
                  <a:pt x="5492" y="265"/>
                  <a:pt x="5450" y="793"/>
                </a:cubicBezTo>
                <a:lnTo>
                  <a:pt x="5492" y="8524"/>
                </a:lnTo>
                <a:lnTo>
                  <a:pt x="1690" y="3328"/>
                </a:lnTo>
                <a:cubicBezTo>
                  <a:pt x="1515" y="3102"/>
                  <a:pt x="1250" y="2981"/>
                  <a:pt x="994" y="2981"/>
                </a:cubicBezTo>
                <a:cubicBezTo>
                  <a:pt x="817" y="2981"/>
                  <a:pt x="645" y="3038"/>
                  <a:pt x="507" y="3159"/>
                </a:cubicBezTo>
                <a:cubicBezTo>
                  <a:pt x="84" y="3412"/>
                  <a:pt x="0" y="3961"/>
                  <a:pt x="296" y="4342"/>
                </a:cubicBezTo>
                <a:lnTo>
                  <a:pt x="5196" y="11017"/>
                </a:lnTo>
                <a:cubicBezTo>
                  <a:pt x="5281" y="11143"/>
                  <a:pt x="5365" y="11228"/>
                  <a:pt x="5492" y="11270"/>
                </a:cubicBezTo>
                <a:lnTo>
                  <a:pt x="5619" y="38436"/>
                </a:lnTo>
                <a:cubicBezTo>
                  <a:pt x="5619" y="38900"/>
                  <a:pt x="5999" y="39281"/>
                  <a:pt x="6464" y="39281"/>
                </a:cubicBezTo>
                <a:cubicBezTo>
                  <a:pt x="6971" y="39281"/>
                  <a:pt x="7351" y="38900"/>
                  <a:pt x="7309" y="38436"/>
                </a:cubicBezTo>
                <a:lnTo>
                  <a:pt x="7224" y="17861"/>
                </a:lnTo>
                <a:lnTo>
                  <a:pt x="12632" y="11355"/>
                </a:lnTo>
                <a:cubicBezTo>
                  <a:pt x="12928" y="10974"/>
                  <a:pt x="12886" y="10468"/>
                  <a:pt x="12548" y="10172"/>
                </a:cubicBezTo>
                <a:cubicBezTo>
                  <a:pt x="12381" y="10024"/>
                  <a:pt x="12182" y="9957"/>
                  <a:pt x="11986" y="9957"/>
                </a:cubicBezTo>
                <a:cubicBezTo>
                  <a:pt x="11735" y="9957"/>
                  <a:pt x="11489" y="10066"/>
                  <a:pt x="11322" y="10256"/>
                </a:cubicBezTo>
                <a:lnTo>
                  <a:pt x="7224" y="15199"/>
                </a:lnTo>
                <a:lnTo>
                  <a:pt x="7140" y="793"/>
                </a:lnTo>
                <a:cubicBezTo>
                  <a:pt x="7098" y="265"/>
                  <a:pt x="6696" y="1"/>
                  <a:pt x="629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8340014" y="2352718"/>
            <a:ext cx="1157894" cy="1500730"/>
          </a:xfrm>
          <a:custGeom>
            <a:rect b="b" l="l" r="r" t="t"/>
            <a:pathLst>
              <a:path extrusionOk="0" h="50432" w="38911">
                <a:moveTo>
                  <a:pt x="19282" y="1"/>
                </a:moveTo>
                <a:cubicBezTo>
                  <a:pt x="8639" y="1"/>
                  <a:pt x="1" y="8002"/>
                  <a:pt x="1" y="17856"/>
                </a:cubicBezTo>
                <a:cubicBezTo>
                  <a:pt x="1" y="21954"/>
                  <a:pt x="1521" y="25926"/>
                  <a:pt x="4225" y="29010"/>
                </a:cubicBezTo>
                <a:cubicBezTo>
                  <a:pt x="6253" y="31333"/>
                  <a:pt x="7225" y="34417"/>
                  <a:pt x="6845" y="37502"/>
                </a:cubicBezTo>
                <a:cubicBezTo>
                  <a:pt x="6760" y="38093"/>
                  <a:pt x="6760" y="38642"/>
                  <a:pt x="6760" y="39234"/>
                </a:cubicBezTo>
                <a:cubicBezTo>
                  <a:pt x="6969" y="45451"/>
                  <a:pt x="12494" y="50432"/>
                  <a:pt x="19142" y="50432"/>
                </a:cubicBezTo>
                <a:cubicBezTo>
                  <a:pt x="19225" y="50432"/>
                  <a:pt x="19309" y="50431"/>
                  <a:pt x="19392" y="50429"/>
                </a:cubicBezTo>
                <a:cubicBezTo>
                  <a:pt x="26194" y="50303"/>
                  <a:pt x="31602" y="45191"/>
                  <a:pt x="31602" y="38896"/>
                </a:cubicBezTo>
                <a:lnTo>
                  <a:pt x="31602" y="38177"/>
                </a:lnTo>
                <a:cubicBezTo>
                  <a:pt x="31391" y="34671"/>
                  <a:pt x="32447" y="31249"/>
                  <a:pt x="34644" y="28545"/>
                </a:cubicBezTo>
                <a:cubicBezTo>
                  <a:pt x="37601" y="24954"/>
                  <a:pt x="38911" y="20307"/>
                  <a:pt x="38362" y="15702"/>
                </a:cubicBezTo>
                <a:cubicBezTo>
                  <a:pt x="37305" y="7548"/>
                  <a:pt x="30292" y="1042"/>
                  <a:pt x="21462" y="112"/>
                </a:cubicBezTo>
                <a:cubicBezTo>
                  <a:pt x="20728" y="37"/>
                  <a:pt x="20000" y="1"/>
                  <a:pt x="19282" y="1"/>
                </a:cubicBezTo>
                <a:close/>
              </a:path>
            </a:pathLst>
          </a:cu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/>
          <p:cNvSpPr/>
          <p:nvPr/>
        </p:nvSpPr>
        <p:spPr>
          <a:xfrm>
            <a:off x="8685290" y="2926800"/>
            <a:ext cx="455587" cy="1724893"/>
          </a:xfrm>
          <a:custGeom>
            <a:rect b="b" l="l" r="r" t="t"/>
            <a:pathLst>
              <a:path extrusionOk="0" h="57965" w="15310">
                <a:moveTo>
                  <a:pt x="7705" y="1"/>
                </a:moveTo>
                <a:cubicBezTo>
                  <a:pt x="7325" y="1"/>
                  <a:pt x="6987" y="339"/>
                  <a:pt x="6987" y="719"/>
                </a:cubicBezTo>
                <a:lnTo>
                  <a:pt x="6987" y="11070"/>
                </a:lnTo>
                <a:lnTo>
                  <a:pt x="1832" y="3972"/>
                </a:lnTo>
                <a:cubicBezTo>
                  <a:pt x="1676" y="3743"/>
                  <a:pt x="1464" y="3648"/>
                  <a:pt x="1256" y="3648"/>
                </a:cubicBezTo>
                <a:cubicBezTo>
                  <a:pt x="735" y="3648"/>
                  <a:pt x="239" y="4243"/>
                  <a:pt x="692" y="4817"/>
                </a:cubicBezTo>
                <a:lnTo>
                  <a:pt x="6564" y="12886"/>
                </a:lnTo>
                <a:cubicBezTo>
                  <a:pt x="6649" y="13055"/>
                  <a:pt x="6818" y="13140"/>
                  <a:pt x="6944" y="13182"/>
                </a:cubicBezTo>
                <a:lnTo>
                  <a:pt x="6944" y="19012"/>
                </a:lnTo>
                <a:lnTo>
                  <a:pt x="1410" y="12422"/>
                </a:lnTo>
                <a:cubicBezTo>
                  <a:pt x="1257" y="12289"/>
                  <a:pt x="1090" y="12233"/>
                  <a:pt x="931" y="12233"/>
                </a:cubicBezTo>
                <a:cubicBezTo>
                  <a:pt x="428" y="12233"/>
                  <a:pt x="1" y="12795"/>
                  <a:pt x="354" y="13309"/>
                </a:cubicBezTo>
                <a:lnTo>
                  <a:pt x="6987" y="21251"/>
                </a:lnTo>
                <a:lnTo>
                  <a:pt x="6987" y="57247"/>
                </a:lnTo>
                <a:cubicBezTo>
                  <a:pt x="6987" y="57627"/>
                  <a:pt x="7282" y="57923"/>
                  <a:pt x="7663" y="57965"/>
                </a:cubicBezTo>
                <a:cubicBezTo>
                  <a:pt x="8085" y="57923"/>
                  <a:pt x="8381" y="57627"/>
                  <a:pt x="8381" y="57247"/>
                </a:cubicBezTo>
                <a:lnTo>
                  <a:pt x="8381" y="21251"/>
                </a:lnTo>
                <a:lnTo>
                  <a:pt x="15014" y="13309"/>
                </a:lnTo>
                <a:cubicBezTo>
                  <a:pt x="15309" y="13013"/>
                  <a:pt x="15267" y="12591"/>
                  <a:pt x="14971" y="12337"/>
                </a:cubicBezTo>
                <a:cubicBezTo>
                  <a:pt x="14834" y="12219"/>
                  <a:pt x="14661" y="12156"/>
                  <a:pt x="14489" y="12156"/>
                </a:cubicBezTo>
                <a:cubicBezTo>
                  <a:pt x="14290" y="12156"/>
                  <a:pt x="14093" y="12240"/>
                  <a:pt x="13957" y="12422"/>
                </a:cubicBezTo>
                <a:lnTo>
                  <a:pt x="8381" y="19012"/>
                </a:lnTo>
                <a:lnTo>
                  <a:pt x="8381" y="13182"/>
                </a:lnTo>
                <a:cubicBezTo>
                  <a:pt x="8550" y="13140"/>
                  <a:pt x="8719" y="13055"/>
                  <a:pt x="8803" y="12886"/>
                </a:cubicBezTo>
                <a:lnTo>
                  <a:pt x="14676" y="4817"/>
                </a:lnTo>
                <a:cubicBezTo>
                  <a:pt x="15129" y="4243"/>
                  <a:pt x="14632" y="3648"/>
                  <a:pt x="14111" y="3648"/>
                </a:cubicBezTo>
                <a:cubicBezTo>
                  <a:pt x="13903" y="3648"/>
                  <a:pt x="13692" y="3743"/>
                  <a:pt x="13535" y="3972"/>
                </a:cubicBezTo>
                <a:lnTo>
                  <a:pt x="8381" y="11070"/>
                </a:lnTo>
                <a:lnTo>
                  <a:pt x="8381" y="719"/>
                </a:lnTo>
                <a:cubicBezTo>
                  <a:pt x="8381" y="339"/>
                  <a:pt x="8085" y="1"/>
                  <a:pt x="770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9008843" y="3349386"/>
            <a:ext cx="755602" cy="979230"/>
          </a:xfrm>
          <a:custGeom>
            <a:rect b="b" l="l" r="r" t="t"/>
            <a:pathLst>
              <a:path extrusionOk="0" h="32907" w="25392">
                <a:moveTo>
                  <a:pt x="12801" y="1"/>
                </a:moveTo>
                <a:cubicBezTo>
                  <a:pt x="12314" y="1"/>
                  <a:pt x="11821" y="27"/>
                  <a:pt x="11323" y="79"/>
                </a:cubicBezTo>
                <a:cubicBezTo>
                  <a:pt x="5577" y="713"/>
                  <a:pt x="1014" y="4980"/>
                  <a:pt x="338" y="10303"/>
                </a:cubicBezTo>
                <a:cubicBezTo>
                  <a:pt x="0" y="13303"/>
                  <a:pt x="845" y="16345"/>
                  <a:pt x="2789" y="18669"/>
                </a:cubicBezTo>
                <a:cubicBezTo>
                  <a:pt x="4225" y="20443"/>
                  <a:pt x="4943" y="22682"/>
                  <a:pt x="4817" y="24964"/>
                </a:cubicBezTo>
                <a:lnTo>
                  <a:pt x="4817" y="25428"/>
                </a:lnTo>
                <a:cubicBezTo>
                  <a:pt x="4817" y="29526"/>
                  <a:pt x="8365" y="32864"/>
                  <a:pt x="12802" y="32906"/>
                </a:cubicBezTo>
                <a:cubicBezTo>
                  <a:pt x="12830" y="32906"/>
                  <a:pt x="12858" y="32907"/>
                  <a:pt x="12886" y="32907"/>
                </a:cubicBezTo>
                <a:cubicBezTo>
                  <a:pt x="17243" y="32907"/>
                  <a:pt x="20914" y="29669"/>
                  <a:pt x="20998" y="25555"/>
                </a:cubicBezTo>
                <a:cubicBezTo>
                  <a:pt x="21040" y="25217"/>
                  <a:pt x="20998" y="24837"/>
                  <a:pt x="20955" y="24457"/>
                </a:cubicBezTo>
                <a:cubicBezTo>
                  <a:pt x="20702" y="22429"/>
                  <a:pt x="21336" y="20443"/>
                  <a:pt x="22688" y="18922"/>
                </a:cubicBezTo>
                <a:cubicBezTo>
                  <a:pt x="24420" y="16894"/>
                  <a:pt x="25391" y="14275"/>
                  <a:pt x="25391" y="11613"/>
                </a:cubicBezTo>
                <a:cubicBezTo>
                  <a:pt x="25352" y="5180"/>
                  <a:pt x="19709" y="1"/>
                  <a:pt x="12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9243927" y="3724807"/>
            <a:ext cx="308466" cy="924387"/>
          </a:xfrm>
          <a:custGeom>
            <a:rect b="b" l="l" r="r" t="t"/>
            <a:pathLst>
              <a:path extrusionOk="0" h="31064" w="10366">
                <a:moveTo>
                  <a:pt x="4902" y="1"/>
                </a:moveTo>
                <a:cubicBezTo>
                  <a:pt x="4542" y="1"/>
                  <a:pt x="4183" y="243"/>
                  <a:pt x="4226" y="729"/>
                </a:cubicBezTo>
                <a:lnTo>
                  <a:pt x="4226" y="6855"/>
                </a:lnTo>
                <a:lnTo>
                  <a:pt x="1226" y="2757"/>
                </a:lnTo>
                <a:cubicBezTo>
                  <a:pt x="1100" y="2582"/>
                  <a:pt x="900" y="2480"/>
                  <a:pt x="697" y="2480"/>
                </a:cubicBezTo>
                <a:cubicBezTo>
                  <a:pt x="557" y="2480"/>
                  <a:pt x="417" y="2528"/>
                  <a:pt x="296" y="2630"/>
                </a:cubicBezTo>
                <a:cubicBezTo>
                  <a:pt x="43" y="2842"/>
                  <a:pt x="1" y="3264"/>
                  <a:pt x="212" y="3518"/>
                </a:cubicBezTo>
                <a:lnTo>
                  <a:pt x="4057" y="8799"/>
                </a:lnTo>
                <a:cubicBezTo>
                  <a:pt x="4141" y="8883"/>
                  <a:pt x="4226" y="8968"/>
                  <a:pt x="4310" y="9010"/>
                </a:cubicBezTo>
                <a:lnTo>
                  <a:pt x="4395" y="30430"/>
                </a:lnTo>
                <a:cubicBezTo>
                  <a:pt x="4437" y="30852"/>
                  <a:pt x="4754" y="31063"/>
                  <a:pt x="5071" y="31063"/>
                </a:cubicBezTo>
                <a:cubicBezTo>
                  <a:pt x="5387" y="31063"/>
                  <a:pt x="5704" y="30852"/>
                  <a:pt x="5746" y="30430"/>
                </a:cubicBezTo>
                <a:lnTo>
                  <a:pt x="5662" y="14206"/>
                </a:lnTo>
                <a:lnTo>
                  <a:pt x="9929" y="9094"/>
                </a:lnTo>
                <a:cubicBezTo>
                  <a:pt x="10366" y="8564"/>
                  <a:pt x="9904" y="7941"/>
                  <a:pt x="9394" y="7941"/>
                </a:cubicBezTo>
                <a:cubicBezTo>
                  <a:pt x="9214" y="7941"/>
                  <a:pt x="9027" y="8019"/>
                  <a:pt x="8873" y="8207"/>
                </a:cubicBezTo>
                <a:lnTo>
                  <a:pt x="5662" y="12094"/>
                </a:lnTo>
                <a:lnTo>
                  <a:pt x="5577" y="729"/>
                </a:lnTo>
                <a:cubicBezTo>
                  <a:pt x="5620" y="243"/>
                  <a:pt x="5261" y="1"/>
                  <a:pt x="4902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4232764" y="3146589"/>
            <a:ext cx="859962" cy="1112901"/>
          </a:xfrm>
          <a:custGeom>
            <a:rect b="b" l="l" r="r" t="t"/>
            <a:pathLst>
              <a:path extrusionOk="0" h="37399" w="28899">
                <a:moveTo>
                  <a:pt x="14304" y="0"/>
                </a:moveTo>
                <a:cubicBezTo>
                  <a:pt x="6444" y="0"/>
                  <a:pt x="40" y="5896"/>
                  <a:pt x="1" y="13189"/>
                </a:cubicBezTo>
                <a:cubicBezTo>
                  <a:pt x="1" y="16231"/>
                  <a:pt x="1099" y="19189"/>
                  <a:pt x="3085" y="21470"/>
                </a:cubicBezTo>
                <a:cubicBezTo>
                  <a:pt x="4606" y="23202"/>
                  <a:pt x="5324" y="25484"/>
                  <a:pt x="5028" y="27765"/>
                </a:cubicBezTo>
                <a:cubicBezTo>
                  <a:pt x="4986" y="28187"/>
                  <a:pt x="4944" y="28610"/>
                  <a:pt x="4986" y="29032"/>
                </a:cubicBezTo>
                <a:cubicBezTo>
                  <a:pt x="5070" y="33670"/>
                  <a:pt x="9202" y="37399"/>
                  <a:pt x="14157" y="37399"/>
                </a:cubicBezTo>
                <a:cubicBezTo>
                  <a:pt x="14212" y="37399"/>
                  <a:pt x="14267" y="37398"/>
                  <a:pt x="14323" y="37398"/>
                </a:cubicBezTo>
                <a:cubicBezTo>
                  <a:pt x="19350" y="37313"/>
                  <a:pt x="23406" y="33553"/>
                  <a:pt x="23406" y="28863"/>
                </a:cubicBezTo>
                <a:lnTo>
                  <a:pt x="23406" y="28356"/>
                </a:lnTo>
                <a:cubicBezTo>
                  <a:pt x="23237" y="25779"/>
                  <a:pt x="24082" y="23202"/>
                  <a:pt x="25687" y="21217"/>
                </a:cubicBezTo>
                <a:cubicBezTo>
                  <a:pt x="27884" y="18555"/>
                  <a:pt x="28898" y="15133"/>
                  <a:pt x="28476" y="11711"/>
                </a:cubicBezTo>
                <a:cubicBezTo>
                  <a:pt x="27758" y="5627"/>
                  <a:pt x="22519" y="769"/>
                  <a:pt x="16013" y="93"/>
                </a:cubicBezTo>
                <a:cubicBezTo>
                  <a:pt x="15437" y="30"/>
                  <a:pt x="14867" y="0"/>
                  <a:pt x="143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4473443" y="3572359"/>
            <a:ext cx="352745" cy="1054517"/>
          </a:xfrm>
          <a:custGeom>
            <a:rect b="b" l="l" r="r" t="t"/>
            <a:pathLst>
              <a:path extrusionOk="0" h="35437" w="11854">
                <a:moveTo>
                  <a:pt x="6251" y="1"/>
                </a:moveTo>
                <a:cubicBezTo>
                  <a:pt x="5844" y="1"/>
                  <a:pt x="5432" y="276"/>
                  <a:pt x="5474" y="825"/>
                </a:cubicBezTo>
                <a:lnTo>
                  <a:pt x="5432" y="13753"/>
                </a:lnTo>
                <a:lnTo>
                  <a:pt x="1714" y="9317"/>
                </a:lnTo>
                <a:cubicBezTo>
                  <a:pt x="1549" y="9096"/>
                  <a:pt x="1341" y="9005"/>
                  <a:pt x="1136" y="9005"/>
                </a:cubicBezTo>
                <a:cubicBezTo>
                  <a:pt x="555" y="9005"/>
                  <a:pt x="0" y="9737"/>
                  <a:pt x="531" y="10331"/>
                </a:cubicBezTo>
                <a:lnTo>
                  <a:pt x="5390" y="16119"/>
                </a:lnTo>
                <a:lnTo>
                  <a:pt x="5305" y="34581"/>
                </a:lnTo>
                <a:cubicBezTo>
                  <a:pt x="5263" y="35151"/>
                  <a:pt x="5664" y="35436"/>
                  <a:pt x="6066" y="35436"/>
                </a:cubicBezTo>
                <a:cubicBezTo>
                  <a:pt x="6467" y="35436"/>
                  <a:pt x="6868" y="35151"/>
                  <a:pt x="6826" y="34581"/>
                </a:cubicBezTo>
                <a:lnTo>
                  <a:pt x="6953" y="10246"/>
                </a:lnTo>
                <a:cubicBezTo>
                  <a:pt x="7037" y="10162"/>
                  <a:pt x="7164" y="10119"/>
                  <a:pt x="7206" y="9993"/>
                </a:cubicBezTo>
                <a:lnTo>
                  <a:pt x="11600" y="4036"/>
                </a:lnTo>
                <a:cubicBezTo>
                  <a:pt x="11854" y="3698"/>
                  <a:pt x="11811" y="3191"/>
                  <a:pt x="11473" y="2979"/>
                </a:cubicBezTo>
                <a:cubicBezTo>
                  <a:pt x="11336" y="2877"/>
                  <a:pt x="11178" y="2829"/>
                  <a:pt x="11022" y="2829"/>
                </a:cubicBezTo>
                <a:cubicBezTo>
                  <a:pt x="10793" y="2829"/>
                  <a:pt x="10568" y="2931"/>
                  <a:pt x="10417" y="3106"/>
                </a:cubicBezTo>
                <a:lnTo>
                  <a:pt x="6995" y="7796"/>
                </a:lnTo>
                <a:lnTo>
                  <a:pt x="6995" y="825"/>
                </a:lnTo>
                <a:cubicBezTo>
                  <a:pt x="7059" y="276"/>
                  <a:pt x="6657" y="1"/>
                  <a:pt x="6251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4838746" y="2563044"/>
            <a:ext cx="1038447" cy="1346943"/>
          </a:xfrm>
          <a:custGeom>
            <a:rect b="b" l="l" r="r" t="t"/>
            <a:pathLst>
              <a:path extrusionOk="0" h="45264" w="34897">
                <a:moveTo>
                  <a:pt x="17276" y="0"/>
                </a:moveTo>
                <a:cubicBezTo>
                  <a:pt x="7751" y="0"/>
                  <a:pt x="0" y="7161"/>
                  <a:pt x="0" y="16027"/>
                </a:cubicBezTo>
                <a:cubicBezTo>
                  <a:pt x="0" y="19703"/>
                  <a:pt x="1310" y="23294"/>
                  <a:pt x="3760" y="26082"/>
                </a:cubicBezTo>
                <a:cubicBezTo>
                  <a:pt x="5619" y="28152"/>
                  <a:pt x="6464" y="30898"/>
                  <a:pt x="6168" y="33687"/>
                </a:cubicBezTo>
                <a:cubicBezTo>
                  <a:pt x="6084" y="34194"/>
                  <a:pt x="6084" y="34701"/>
                  <a:pt x="6084" y="35208"/>
                </a:cubicBezTo>
                <a:cubicBezTo>
                  <a:pt x="6251" y="40775"/>
                  <a:pt x="11271" y="45264"/>
                  <a:pt x="17281" y="45264"/>
                </a:cubicBezTo>
                <a:cubicBezTo>
                  <a:pt x="17337" y="45264"/>
                  <a:pt x="17393" y="45263"/>
                  <a:pt x="17449" y="45263"/>
                </a:cubicBezTo>
                <a:cubicBezTo>
                  <a:pt x="23490" y="45136"/>
                  <a:pt x="28391" y="40573"/>
                  <a:pt x="28391" y="34912"/>
                </a:cubicBezTo>
                <a:lnTo>
                  <a:pt x="28391" y="34236"/>
                </a:lnTo>
                <a:cubicBezTo>
                  <a:pt x="28180" y="31109"/>
                  <a:pt x="29151" y="28025"/>
                  <a:pt x="31095" y="25617"/>
                </a:cubicBezTo>
                <a:cubicBezTo>
                  <a:pt x="33714" y="22364"/>
                  <a:pt x="34897" y="18224"/>
                  <a:pt x="34390" y="14084"/>
                </a:cubicBezTo>
                <a:cubicBezTo>
                  <a:pt x="33460" y="6775"/>
                  <a:pt x="27166" y="944"/>
                  <a:pt x="19223" y="99"/>
                </a:cubicBezTo>
                <a:cubicBezTo>
                  <a:pt x="18567" y="33"/>
                  <a:pt x="17917" y="0"/>
                  <a:pt x="172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5148522" y="3078920"/>
            <a:ext cx="409344" cy="1546378"/>
          </a:xfrm>
          <a:custGeom>
            <a:rect b="b" l="l" r="r" t="t"/>
            <a:pathLst>
              <a:path extrusionOk="0" h="51966" w="13756">
                <a:moveTo>
                  <a:pt x="6954" y="1"/>
                </a:moveTo>
                <a:cubicBezTo>
                  <a:pt x="6574" y="1"/>
                  <a:pt x="6320" y="296"/>
                  <a:pt x="6320" y="634"/>
                </a:cubicBezTo>
                <a:lnTo>
                  <a:pt x="6320" y="9887"/>
                </a:lnTo>
                <a:lnTo>
                  <a:pt x="1673" y="3549"/>
                </a:lnTo>
                <a:cubicBezTo>
                  <a:pt x="1543" y="3336"/>
                  <a:pt x="1360" y="3249"/>
                  <a:pt x="1176" y="3249"/>
                </a:cubicBezTo>
                <a:cubicBezTo>
                  <a:pt x="705" y="3249"/>
                  <a:pt x="233" y="3823"/>
                  <a:pt x="659" y="4310"/>
                </a:cubicBezTo>
                <a:lnTo>
                  <a:pt x="5940" y="11577"/>
                </a:lnTo>
                <a:cubicBezTo>
                  <a:pt x="6025" y="11703"/>
                  <a:pt x="6151" y="11788"/>
                  <a:pt x="6320" y="11830"/>
                </a:cubicBezTo>
                <a:lnTo>
                  <a:pt x="6320" y="17069"/>
                </a:lnTo>
                <a:lnTo>
                  <a:pt x="1293" y="11112"/>
                </a:lnTo>
                <a:cubicBezTo>
                  <a:pt x="1160" y="10979"/>
                  <a:pt x="1010" y="10923"/>
                  <a:pt x="865" y="10923"/>
                </a:cubicBezTo>
                <a:cubicBezTo>
                  <a:pt x="409" y="10923"/>
                  <a:pt x="1" y="11476"/>
                  <a:pt x="321" y="11957"/>
                </a:cubicBezTo>
                <a:lnTo>
                  <a:pt x="6320" y="19012"/>
                </a:lnTo>
                <a:lnTo>
                  <a:pt x="6320" y="51332"/>
                </a:lnTo>
                <a:cubicBezTo>
                  <a:pt x="6278" y="51670"/>
                  <a:pt x="6574" y="51966"/>
                  <a:pt x="6954" y="51966"/>
                </a:cubicBezTo>
                <a:cubicBezTo>
                  <a:pt x="7292" y="51966"/>
                  <a:pt x="7546" y="51670"/>
                  <a:pt x="7546" y="51332"/>
                </a:cubicBezTo>
                <a:lnTo>
                  <a:pt x="7546" y="19012"/>
                </a:lnTo>
                <a:lnTo>
                  <a:pt x="13545" y="11915"/>
                </a:lnTo>
                <a:cubicBezTo>
                  <a:pt x="13756" y="11661"/>
                  <a:pt x="13714" y="11281"/>
                  <a:pt x="13460" y="11027"/>
                </a:cubicBezTo>
                <a:cubicBezTo>
                  <a:pt x="13351" y="10936"/>
                  <a:pt x="13210" y="10892"/>
                  <a:pt x="13068" y="10892"/>
                </a:cubicBezTo>
                <a:cubicBezTo>
                  <a:pt x="12881" y="10892"/>
                  <a:pt x="12693" y="10968"/>
                  <a:pt x="12573" y="11112"/>
                </a:cubicBezTo>
                <a:lnTo>
                  <a:pt x="7588" y="17069"/>
                </a:lnTo>
                <a:lnTo>
                  <a:pt x="7588" y="11788"/>
                </a:lnTo>
                <a:cubicBezTo>
                  <a:pt x="7715" y="11788"/>
                  <a:pt x="7841" y="11703"/>
                  <a:pt x="7926" y="11577"/>
                </a:cubicBezTo>
                <a:lnTo>
                  <a:pt x="13207" y="4310"/>
                </a:lnTo>
                <a:cubicBezTo>
                  <a:pt x="13515" y="3816"/>
                  <a:pt x="13103" y="3323"/>
                  <a:pt x="12660" y="3323"/>
                </a:cubicBezTo>
                <a:cubicBezTo>
                  <a:pt x="12497" y="3323"/>
                  <a:pt x="12330" y="3390"/>
                  <a:pt x="12193" y="3549"/>
                </a:cubicBezTo>
                <a:lnTo>
                  <a:pt x="7588" y="9887"/>
                </a:lnTo>
                <a:lnTo>
                  <a:pt x="7588" y="634"/>
                </a:lnTo>
                <a:cubicBezTo>
                  <a:pt x="7588" y="296"/>
                  <a:pt x="7292" y="1"/>
                  <a:pt x="6954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5360484" y="2865202"/>
            <a:ext cx="1982593" cy="667610"/>
          </a:xfrm>
          <a:custGeom>
            <a:rect b="b" l="l" r="r" t="t"/>
            <a:pathLst>
              <a:path extrusionOk="0" h="22435" w="66625">
                <a:moveTo>
                  <a:pt x="21462" y="0"/>
                </a:moveTo>
                <a:lnTo>
                  <a:pt x="0" y="22434"/>
                </a:lnTo>
                <a:lnTo>
                  <a:pt x="44825" y="22434"/>
                </a:lnTo>
                <a:lnTo>
                  <a:pt x="66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6694364" y="2862672"/>
            <a:ext cx="1361554" cy="784527"/>
          </a:xfrm>
          <a:custGeom>
            <a:rect b="b" l="l" r="r" t="t"/>
            <a:pathLst>
              <a:path extrusionOk="0" h="26364" w="45755">
                <a:moveTo>
                  <a:pt x="21927" y="1"/>
                </a:moveTo>
                <a:lnTo>
                  <a:pt x="21800" y="85"/>
                </a:lnTo>
                <a:lnTo>
                  <a:pt x="0" y="22519"/>
                </a:lnTo>
                <a:lnTo>
                  <a:pt x="3845" y="26364"/>
                </a:lnTo>
                <a:lnTo>
                  <a:pt x="23617" y="7437"/>
                </a:lnTo>
                <a:lnTo>
                  <a:pt x="42501" y="26364"/>
                </a:lnTo>
                <a:lnTo>
                  <a:pt x="45755" y="23111"/>
                </a:lnTo>
                <a:lnTo>
                  <a:pt x="2192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5345397" y="3532782"/>
            <a:ext cx="1463385" cy="114418"/>
          </a:xfrm>
          <a:custGeom>
            <a:rect b="b" l="l" r="r" t="t"/>
            <a:pathLst>
              <a:path extrusionOk="0" h="3845" w="49177">
                <a:moveTo>
                  <a:pt x="0" y="0"/>
                </a:moveTo>
                <a:lnTo>
                  <a:pt x="3338" y="3845"/>
                </a:lnTo>
                <a:lnTo>
                  <a:pt x="49177" y="3845"/>
                </a:lnTo>
                <a:lnTo>
                  <a:pt x="453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/>
          <p:nvPr/>
        </p:nvSpPr>
        <p:spPr>
          <a:xfrm>
            <a:off x="6801224" y="3078920"/>
            <a:ext cx="1142807" cy="1469693"/>
          </a:xfrm>
          <a:custGeom>
            <a:rect b="b" l="l" r="r" t="t"/>
            <a:pathLst>
              <a:path extrusionOk="0" h="49389" w="38404">
                <a:moveTo>
                  <a:pt x="19857" y="1"/>
                </a:moveTo>
                <a:lnTo>
                  <a:pt x="254" y="18590"/>
                </a:lnTo>
                <a:lnTo>
                  <a:pt x="0" y="19054"/>
                </a:lnTo>
                <a:lnTo>
                  <a:pt x="0" y="49389"/>
                </a:lnTo>
                <a:lnTo>
                  <a:pt x="38403" y="49135"/>
                </a:lnTo>
                <a:lnTo>
                  <a:pt x="38403" y="18843"/>
                </a:lnTo>
                <a:lnTo>
                  <a:pt x="38403" y="18590"/>
                </a:lnTo>
                <a:lnTo>
                  <a:pt x="198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7145696" y="3824435"/>
            <a:ext cx="261509" cy="163458"/>
          </a:xfrm>
          <a:custGeom>
            <a:rect b="b" l="l" r="r" t="t"/>
            <a:pathLst>
              <a:path extrusionOk="0" h="5493" w="8788">
                <a:moveTo>
                  <a:pt x="803" y="1"/>
                </a:moveTo>
                <a:cubicBezTo>
                  <a:pt x="338" y="1"/>
                  <a:pt x="0" y="339"/>
                  <a:pt x="0" y="803"/>
                </a:cubicBezTo>
                <a:lnTo>
                  <a:pt x="0" y="5493"/>
                </a:lnTo>
                <a:lnTo>
                  <a:pt x="8788" y="5493"/>
                </a:lnTo>
                <a:lnTo>
                  <a:pt x="87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7145696" y="4053240"/>
            <a:ext cx="261509" cy="174796"/>
          </a:xfrm>
          <a:custGeom>
            <a:rect b="b" l="l" r="r" t="t"/>
            <a:pathLst>
              <a:path extrusionOk="0" h="5874" w="8788">
                <a:moveTo>
                  <a:pt x="0" y="1"/>
                </a:moveTo>
                <a:lnTo>
                  <a:pt x="0" y="5028"/>
                </a:lnTo>
                <a:cubicBezTo>
                  <a:pt x="0" y="5493"/>
                  <a:pt x="338" y="5831"/>
                  <a:pt x="803" y="5873"/>
                </a:cubicBezTo>
                <a:lnTo>
                  <a:pt x="8788" y="5873"/>
                </a:lnTo>
                <a:lnTo>
                  <a:pt x="87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7472553" y="3824435"/>
            <a:ext cx="241423" cy="163458"/>
          </a:xfrm>
          <a:custGeom>
            <a:rect b="b" l="l" r="r" t="t"/>
            <a:pathLst>
              <a:path extrusionOk="0" h="5493" w="8113">
                <a:moveTo>
                  <a:pt x="0" y="1"/>
                </a:moveTo>
                <a:lnTo>
                  <a:pt x="0" y="5493"/>
                </a:lnTo>
                <a:lnTo>
                  <a:pt x="8112" y="5493"/>
                </a:lnTo>
                <a:lnTo>
                  <a:pt x="8112" y="803"/>
                </a:lnTo>
                <a:cubicBezTo>
                  <a:pt x="8112" y="339"/>
                  <a:pt x="7732" y="1"/>
                  <a:pt x="726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7472553" y="4053240"/>
            <a:ext cx="241423" cy="173546"/>
          </a:xfrm>
          <a:custGeom>
            <a:rect b="b" l="l" r="r" t="t"/>
            <a:pathLst>
              <a:path extrusionOk="0" h="5832" w="8113">
                <a:moveTo>
                  <a:pt x="0" y="1"/>
                </a:moveTo>
                <a:lnTo>
                  <a:pt x="0" y="5831"/>
                </a:lnTo>
                <a:lnTo>
                  <a:pt x="7267" y="5831"/>
                </a:lnTo>
                <a:cubicBezTo>
                  <a:pt x="7732" y="5831"/>
                  <a:pt x="8112" y="5493"/>
                  <a:pt x="8112" y="5028"/>
                </a:cubicBezTo>
                <a:lnTo>
                  <a:pt x="8112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5452257" y="3639641"/>
            <a:ext cx="1348997" cy="908973"/>
          </a:xfrm>
          <a:custGeom>
            <a:rect b="b" l="l" r="r" t="t"/>
            <a:pathLst>
              <a:path extrusionOk="0" h="30546" w="45333">
                <a:moveTo>
                  <a:pt x="0" y="0"/>
                </a:moveTo>
                <a:lnTo>
                  <a:pt x="0" y="30546"/>
                </a:lnTo>
                <a:lnTo>
                  <a:pt x="45332" y="30546"/>
                </a:lnTo>
                <a:lnTo>
                  <a:pt x="453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/>
          <p:nvPr/>
        </p:nvSpPr>
        <p:spPr>
          <a:xfrm>
            <a:off x="5978994" y="3972776"/>
            <a:ext cx="270347" cy="568309"/>
          </a:xfrm>
          <a:custGeom>
            <a:rect b="b" l="l" r="r" t="t"/>
            <a:pathLst>
              <a:path extrusionOk="0" h="19098" w="9085">
                <a:moveTo>
                  <a:pt x="1015" y="1"/>
                </a:moveTo>
                <a:cubicBezTo>
                  <a:pt x="466" y="1"/>
                  <a:pt x="1" y="466"/>
                  <a:pt x="1" y="1015"/>
                </a:cubicBezTo>
                <a:lnTo>
                  <a:pt x="1" y="19097"/>
                </a:lnTo>
                <a:lnTo>
                  <a:pt x="9084" y="19097"/>
                </a:lnTo>
                <a:lnTo>
                  <a:pt x="9084" y="1015"/>
                </a:lnTo>
                <a:cubicBezTo>
                  <a:pt x="9084" y="466"/>
                  <a:pt x="8620" y="1"/>
                  <a:pt x="807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6519599" y="3976555"/>
            <a:ext cx="114447" cy="94331"/>
          </a:xfrm>
          <a:custGeom>
            <a:rect b="b" l="l" r="r" t="t"/>
            <a:pathLst>
              <a:path extrusionOk="0" h="3170" w="3846">
                <a:moveTo>
                  <a:pt x="1" y="1"/>
                </a:moveTo>
                <a:lnTo>
                  <a:pt x="1" y="3169"/>
                </a:lnTo>
                <a:lnTo>
                  <a:pt x="3845" y="3127"/>
                </a:lnTo>
                <a:lnTo>
                  <a:pt x="3845" y="381"/>
                </a:lnTo>
                <a:cubicBezTo>
                  <a:pt x="3845" y="170"/>
                  <a:pt x="3718" y="1"/>
                  <a:pt x="350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6378786" y="3976555"/>
            <a:ext cx="115697" cy="93081"/>
          </a:xfrm>
          <a:custGeom>
            <a:rect b="b" l="l" r="r" t="t"/>
            <a:pathLst>
              <a:path extrusionOk="0" h="3128" w="3888">
                <a:moveTo>
                  <a:pt x="381" y="1"/>
                </a:moveTo>
                <a:cubicBezTo>
                  <a:pt x="170" y="1"/>
                  <a:pt x="1" y="170"/>
                  <a:pt x="1" y="339"/>
                </a:cubicBezTo>
                <a:lnTo>
                  <a:pt x="1" y="3127"/>
                </a:lnTo>
                <a:lnTo>
                  <a:pt x="3888" y="3127"/>
                </a:lnTo>
                <a:lnTo>
                  <a:pt x="38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6378786" y="4094752"/>
            <a:ext cx="115697" cy="94302"/>
          </a:xfrm>
          <a:custGeom>
            <a:rect b="b" l="l" r="r" t="t"/>
            <a:pathLst>
              <a:path extrusionOk="0" h="3169" w="3888">
                <a:moveTo>
                  <a:pt x="3888" y="0"/>
                </a:moveTo>
                <a:lnTo>
                  <a:pt x="1" y="42"/>
                </a:lnTo>
                <a:lnTo>
                  <a:pt x="1" y="2831"/>
                </a:lnTo>
                <a:cubicBezTo>
                  <a:pt x="1" y="3000"/>
                  <a:pt x="170" y="3169"/>
                  <a:pt x="381" y="3169"/>
                </a:cubicBezTo>
                <a:lnTo>
                  <a:pt x="3888" y="3169"/>
                </a:lnTo>
                <a:lnTo>
                  <a:pt x="3888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6519599" y="4096002"/>
            <a:ext cx="114447" cy="93052"/>
          </a:xfrm>
          <a:custGeom>
            <a:rect b="b" l="l" r="r" t="t"/>
            <a:pathLst>
              <a:path extrusionOk="0" h="3127" w="3846">
                <a:moveTo>
                  <a:pt x="1" y="0"/>
                </a:moveTo>
                <a:lnTo>
                  <a:pt x="1" y="3127"/>
                </a:lnTo>
                <a:lnTo>
                  <a:pt x="3507" y="3127"/>
                </a:lnTo>
                <a:cubicBezTo>
                  <a:pt x="3718" y="3127"/>
                  <a:pt x="3845" y="2958"/>
                  <a:pt x="3845" y="2789"/>
                </a:cubicBez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5732602" y="3976555"/>
            <a:ext cx="115697" cy="94331"/>
          </a:xfrm>
          <a:custGeom>
            <a:rect b="b" l="l" r="r" t="t"/>
            <a:pathLst>
              <a:path extrusionOk="0" h="3170" w="3888">
                <a:moveTo>
                  <a:pt x="0" y="1"/>
                </a:moveTo>
                <a:lnTo>
                  <a:pt x="0" y="3169"/>
                </a:lnTo>
                <a:lnTo>
                  <a:pt x="3887" y="3127"/>
                </a:lnTo>
                <a:lnTo>
                  <a:pt x="3887" y="381"/>
                </a:lnTo>
                <a:cubicBezTo>
                  <a:pt x="3845" y="170"/>
                  <a:pt x="3718" y="1"/>
                  <a:pt x="350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5732602" y="4096002"/>
            <a:ext cx="114418" cy="93052"/>
          </a:xfrm>
          <a:custGeom>
            <a:rect b="b" l="l" r="r" t="t"/>
            <a:pathLst>
              <a:path extrusionOk="0" h="3127" w="3845">
                <a:moveTo>
                  <a:pt x="0" y="0"/>
                </a:moveTo>
                <a:lnTo>
                  <a:pt x="0" y="3127"/>
                </a:lnTo>
                <a:lnTo>
                  <a:pt x="3507" y="3127"/>
                </a:lnTo>
                <a:cubicBezTo>
                  <a:pt x="3676" y="3127"/>
                  <a:pt x="3845" y="2958"/>
                  <a:pt x="3845" y="2789"/>
                </a:cubicBez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5591790" y="3976555"/>
            <a:ext cx="114447" cy="93081"/>
          </a:xfrm>
          <a:custGeom>
            <a:rect b="b" l="l" r="r" t="t"/>
            <a:pathLst>
              <a:path extrusionOk="0" h="3128" w="3846">
                <a:moveTo>
                  <a:pt x="381" y="1"/>
                </a:moveTo>
                <a:cubicBezTo>
                  <a:pt x="170" y="1"/>
                  <a:pt x="1" y="170"/>
                  <a:pt x="1" y="339"/>
                </a:cubicBezTo>
                <a:lnTo>
                  <a:pt x="1" y="3127"/>
                </a:lnTo>
                <a:lnTo>
                  <a:pt x="3845" y="3127"/>
                </a:lnTo>
                <a:lnTo>
                  <a:pt x="3845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5591790" y="4094752"/>
            <a:ext cx="114447" cy="94302"/>
          </a:xfrm>
          <a:custGeom>
            <a:rect b="b" l="l" r="r" t="t"/>
            <a:pathLst>
              <a:path extrusionOk="0" h="3169" w="3846">
                <a:moveTo>
                  <a:pt x="3845" y="0"/>
                </a:moveTo>
                <a:lnTo>
                  <a:pt x="1" y="42"/>
                </a:lnTo>
                <a:lnTo>
                  <a:pt x="1" y="2831"/>
                </a:lnTo>
                <a:cubicBezTo>
                  <a:pt x="1" y="3000"/>
                  <a:pt x="170" y="3169"/>
                  <a:pt x="381" y="3169"/>
                </a:cubicBezTo>
                <a:lnTo>
                  <a:pt x="3845" y="3169"/>
                </a:ln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>
            <a:off x="4281800" y="4546074"/>
            <a:ext cx="4972210" cy="667574"/>
          </a:xfrm>
          <a:custGeom>
            <a:rect b="b" l="l" r="r" t="t"/>
            <a:pathLst>
              <a:path extrusionOk="0" h="20111" w="167091">
                <a:moveTo>
                  <a:pt x="18547" y="0"/>
                </a:moveTo>
                <a:cubicBezTo>
                  <a:pt x="8323" y="0"/>
                  <a:pt x="0" y="8323"/>
                  <a:pt x="0" y="18589"/>
                </a:cubicBezTo>
                <a:lnTo>
                  <a:pt x="0" y="20110"/>
                </a:lnTo>
                <a:lnTo>
                  <a:pt x="167091" y="20110"/>
                </a:lnTo>
                <a:lnTo>
                  <a:pt x="167091" y="18589"/>
                </a:lnTo>
                <a:cubicBezTo>
                  <a:pt x="167091" y="8323"/>
                  <a:pt x="158768" y="0"/>
                  <a:pt x="1485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/>
          <p:nvPr/>
        </p:nvSpPr>
        <p:spPr>
          <a:xfrm>
            <a:off x="4945605" y="4939567"/>
            <a:ext cx="3542779" cy="426217"/>
          </a:xfrm>
          <a:custGeom>
            <a:rect b="b" l="l" r="r" t="t"/>
            <a:pathLst>
              <a:path extrusionOk="0" h="14323" w="119055">
                <a:moveTo>
                  <a:pt x="13224" y="1"/>
                </a:moveTo>
                <a:cubicBezTo>
                  <a:pt x="5915" y="1"/>
                  <a:pt x="0" y="5915"/>
                  <a:pt x="0" y="13224"/>
                </a:cubicBezTo>
                <a:lnTo>
                  <a:pt x="0" y="14323"/>
                </a:lnTo>
                <a:lnTo>
                  <a:pt x="119055" y="14323"/>
                </a:lnTo>
                <a:lnTo>
                  <a:pt x="119055" y="13224"/>
                </a:lnTo>
                <a:cubicBezTo>
                  <a:pt x="119055" y="5915"/>
                  <a:pt x="113098" y="1"/>
                  <a:pt x="1057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7706387" y="4205539"/>
            <a:ext cx="668859" cy="867342"/>
          </a:xfrm>
          <a:custGeom>
            <a:rect b="b" l="l" r="r" t="t"/>
            <a:pathLst>
              <a:path extrusionOk="0" h="29147" w="22477">
                <a:moveTo>
                  <a:pt x="11078" y="1"/>
                </a:moveTo>
                <a:cubicBezTo>
                  <a:pt x="4980" y="1"/>
                  <a:pt x="40" y="4601"/>
                  <a:pt x="1" y="10261"/>
                </a:cubicBezTo>
                <a:cubicBezTo>
                  <a:pt x="1" y="12627"/>
                  <a:pt x="846" y="14908"/>
                  <a:pt x="2409" y="16725"/>
                </a:cubicBezTo>
                <a:cubicBezTo>
                  <a:pt x="3592" y="18077"/>
                  <a:pt x="4141" y="19851"/>
                  <a:pt x="3930" y="21626"/>
                </a:cubicBezTo>
                <a:cubicBezTo>
                  <a:pt x="3887" y="21964"/>
                  <a:pt x="3845" y="22302"/>
                  <a:pt x="3887" y="22640"/>
                </a:cubicBezTo>
                <a:cubicBezTo>
                  <a:pt x="3971" y="26247"/>
                  <a:pt x="7179" y="29146"/>
                  <a:pt x="11070" y="29146"/>
                </a:cubicBezTo>
                <a:cubicBezTo>
                  <a:pt x="11098" y="29146"/>
                  <a:pt x="11126" y="29146"/>
                  <a:pt x="11154" y="29146"/>
                </a:cubicBezTo>
                <a:cubicBezTo>
                  <a:pt x="15041" y="29104"/>
                  <a:pt x="18209" y="26146"/>
                  <a:pt x="18252" y="22513"/>
                </a:cubicBezTo>
                <a:lnTo>
                  <a:pt x="18252" y="22048"/>
                </a:lnTo>
                <a:cubicBezTo>
                  <a:pt x="18125" y="20063"/>
                  <a:pt x="18759" y="18077"/>
                  <a:pt x="20026" y="16514"/>
                </a:cubicBezTo>
                <a:cubicBezTo>
                  <a:pt x="21716" y="14444"/>
                  <a:pt x="22476" y="11782"/>
                  <a:pt x="22181" y="9120"/>
                </a:cubicBezTo>
                <a:cubicBezTo>
                  <a:pt x="21589" y="4346"/>
                  <a:pt x="17533" y="629"/>
                  <a:pt x="12464" y="79"/>
                </a:cubicBezTo>
                <a:cubicBezTo>
                  <a:pt x="11996" y="26"/>
                  <a:pt x="11534" y="1"/>
                  <a:pt x="1107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3"/>
          <p:cNvSpPr/>
          <p:nvPr/>
        </p:nvSpPr>
        <p:spPr>
          <a:xfrm>
            <a:off x="7896091" y="4537276"/>
            <a:ext cx="272966" cy="820027"/>
          </a:xfrm>
          <a:custGeom>
            <a:rect b="b" l="l" r="r" t="t"/>
            <a:pathLst>
              <a:path extrusionOk="0" h="27557" w="9173">
                <a:moveTo>
                  <a:pt x="4779" y="0"/>
                </a:moveTo>
                <a:cubicBezTo>
                  <a:pt x="4462" y="0"/>
                  <a:pt x="4145" y="212"/>
                  <a:pt x="4188" y="634"/>
                </a:cubicBezTo>
                <a:lnTo>
                  <a:pt x="4145" y="10731"/>
                </a:lnTo>
                <a:lnTo>
                  <a:pt x="1272" y="7267"/>
                </a:lnTo>
                <a:cubicBezTo>
                  <a:pt x="1139" y="7112"/>
                  <a:pt x="980" y="7047"/>
                  <a:pt x="826" y="7047"/>
                </a:cubicBezTo>
                <a:cubicBezTo>
                  <a:pt x="393" y="7047"/>
                  <a:pt x="0" y="7560"/>
                  <a:pt x="343" y="8027"/>
                </a:cubicBezTo>
                <a:lnTo>
                  <a:pt x="4145" y="12548"/>
                </a:lnTo>
                <a:lnTo>
                  <a:pt x="4061" y="26955"/>
                </a:lnTo>
                <a:cubicBezTo>
                  <a:pt x="4040" y="27356"/>
                  <a:pt x="4335" y="27557"/>
                  <a:pt x="4636" y="27557"/>
                </a:cubicBezTo>
                <a:cubicBezTo>
                  <a:pt x="4937" y="27557"/>
                  <a:pt x="5244" y="27356"/>
                  <a:pt x="5244" y="26955"/>
                </a:cubicBezTo>
                <a:lnTo>
                  <a:pt x="5328" y="7985"/>
                </a:lnTo>
                <a:cubicBezTo>
                  <a:pt x="5413" y="7943"/>
                  <a:pt x="5455" y="7858"/>
                  <a:pt x="5539" y="7816"/>
                </a:cubicBezTo>
                <a:lnTo>
                  <a:pt x="8962" y="3127"/>
                </a:lnTo>
                <a:cubicBezTo>
                  <a:pt x="9173" y="2873"/>
                  <a:pt x="9088" y="2493"/>
                  <a:pt x="8835" y="2324"/>
                </a:cubicBezTo>
                <a:cubicBezTo>
                  <a:pt x="8729" y="2236"/>
                  <a:pt x="8602" y="2192"/>
                  <a:pt x="8476" y="2192"/>
                </a:cubicBezTo>
                <a:cubicBezTo>
                  <a:pt x="8301" y="2192"/>
                  <a:pt x="8131" y="2278"/>
                  <a:pt x="8032" y="2451"/>
                </a:cubicBezTo>
                <a:lnTo>
                  <a:pt x="5371" y="6042"/>
                </a:lnTo>
                <a:lnTo>
                  <a:pt x="5371" y="634"/>
                </a:lnTo>
                <a:cubicBezTo>
                  <a:pt x="5413" y="212"/>
                  <a:pt x="5096" y="0"/>
                  <a:pt x="477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7290258" y="4556886"/>
            <a:ext cx="465199" cy="602738"/>
          </a:xfrm>
          <a:custGeom>
            <a:rect b="b" l="l" r="r" t="t"/>
            <a:pathLst>
              <a:path extrusionOk="0" h="20255" w="15633">
                <a:moveTo>
                  <a:pt x="7962" y="1"/>
                </a:moveTo>
                <a:cubicBezTo>
                  <a:pt x="7636" y="1"/>
                  <a:pt x="7306" y="20"/>
                  <a:pt x="6971" y="60"/>
                </a:cubicBezTo>
                <a:cubicBezTo>
                  <a:pt x="3423" y="440"/>
                  <a:pt x="592" y="3059"/>
                  <a:pt x="212" y="6354"/>
                </a:cubicBezTo>
                <a:cubicBezTo>
                  <a:pt x="1" y="8171"/>
                  <a:pt x="550" y="10030"/>
                  <a:pt x="1690" y="11466"/>
                </a:cubicBezTo>
                <a:cubicBezTo>
                  <a:pt x="2578" y="12565"/>
                  <a:pt x="3042" y="13959"/>
                  <a:pt x="2958" y="15353"/>
                </a:cubicBezTo>
                <a:lnTo>
                  <a:pt x="2958" y="15649"/>
                </a:lnTo>
                <a:cubicBezTo>
                  <a:pt x="2958" y="18184"/>
                  <a:pt x="5155" y="20212"/>
                  <a:pt x="7859" y="20254"/>
                </a:cubicBezTo>
                <a:cubicBezTo>
                  <a:pt x="7887" y="20255"/>
                  <a:pt x="7915" y="20255"/>
                  <a:pt x="7943" y="20255"/>
                </a:cubicBezTo>
                <a:cubicBezTo>
                  <a:pt x="10650" y="20255"/>
                  <a:pt x="12845" y="18242"/>
                  <a:pt x="12928" y="15734"/>
                </a:cubicBezTo>
                <a:cubicBezTo>
                  <a:pt x="12928" y="15480"/>
                  <a:pt x="12928" y="15269"/>
                  <a:pt x="12886" y="15058"/>
                </a:cubicBezTo>
                <a:cubicBezTo>
                  <a:pt x="12717" y="13790"/>
                  <a:pt x="13140" y="12565"/>
                  <a:pt x="13942" y="11635"/>
                </a:cubicBezTo>
                <a:cubicBezTo>
                  <a:pt x="15041" y="10368"/>
                  <a:pt x="15632" y="8763"/>
                  <a:pt x="15590" y="7115"/>
                </a:cubicBezTo>
                <a:cubicBezTo>
                  <a:pt x="15590" y="3194"/>
                  <a:pt x="12169" y="1"/>
                  <a:pt x="79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7433570" y="4788697"/>
            <a:ext cx="190627" cy="569559"/>
          </a:xfrm>
          <a:custGeom>
            <a:rect b="b" l="l" r="r" t="t"/>
            <a:pathLst>
              <a:path extrusionOk="0" h="19140" w="6406">
                <a:moveTo>
                  <a:pt x="3085" y="1"/>
                </a:moveTo>
                <a:cubicBezTo>
                  <a:pt x="2831" y="1"/>
                  <a:pt x="2662" y="170"/>
                  <a:pt x="2662" y="423"/>
                </a:cubicBezTo>
                <a:lnTo>
                  <a:pt x="2662" y="4183"/>
                </a:lnTo>
                <a:lnTo>
                  <a:pt x="804" y="1649"/>
                </a:lnTo>
                <a:cubicBezTo>
                  <a:pt x="727" y="1546"/>
                  <a:pt x="604" y="1490"/>
                  <a:pt x="471" y="1490"/>
                </a:cubicBezTo>
                <a:cubicBezTo>
                  <a:pt x="385" y="1490"/>
                  <a:pt x="295" y="1514"/>
                  <a:pt x="212" y="1564"/>
                </a:cubicBezTo>
                <a:cubicBezTo>
                  <a:pt x="43" y="1691"/>
                  <a:pt x="1" y="1987"/>
                  <a:pt x="128" y="2156"/>
                </a:cubicBezTo>
                <a:lnTo>
                  <a:pt x="2536" y="5409"/>
                </a:lnTo>
                <a:cubicBezTo>
                  <a:pt x="2578" y="5451"/>
                  <a:pt x="2620" y="5493"/>
                  <a:pt x="2662" y="5493"/>
                </a:cubicBezTo>
                <a:lnTo>
                  <a:pt x="2747" y="18717"/>
                </a:lnTo>
                <a:cubicBezTo>
                  <a:pt x="2747" y="18928"/>
                  <a:pt x="2916" y="19139"/>
                  <a:pt x="3127" y="19139"/>
                </a:cubicBezTo>
                <a:cubicBezTo>
                  <a:pt x="3381" y="19139"/>
                  <a:pt x="3550" y="18928"/>
                  <a:pt x="3550" y="18717"/>
                </a:cubicBezTo>
                <a:lnTo>
                  <a:pt x="3507" y="8704"/>
                </a:lnTo>
                <a:lnTo>
                  <a:pt x="6127" y="5535"/>
                </a:lnTo>
                <a:cubicBezTo>
                  <a:pt x="6406" y="5225"/>
                  <a:pt x="6139" y="4869"/>
                  <a:pt x="5843" y="4869"/>
                </a:cubicBezTo>
                <a:cubicBezTo>
                  <a:pt x="5736" y="4869"/>
                  <a:pt x="5625" y="4916"/>
                  <a:pt x="5535" y="5028"/>
                </a:cubicBezTo>
                <a:lnTo>
                  <a:pt x="3507" y="7394"/>
                </a:lnTo>
                <a:lnTo>
                  <a:pt x="3507" y="423"/>
                </a:lnTo>
                <a:cubicBezTo>
                  <a:pt x="3507" y="170"/>
                  <a:pt x="3296" y="1"/>
                  <a:pt x="308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3"/>
          <p:cNvSpPr txBox="1"/>
          <p:nvPr>
            <p:ph type="ctrTitle"/>
          </p:nvPr>
        </p:nvSpPr>
        <p:spPr>
          <a:xfrm flipH="1">
            <a:off x="743125" y="2221200"/>
            <a:ext cx="6282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WisH Where is Home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Montserrat Light"/>
                <a:ea typeface="Montserrat Light"/>
                <a:cs typeface="Montserrat Light"/>
                <a:sym typeface="Montserrat Light"/>
              </a:rPr>
              <a:t>Projeto em Informática</a:t>
            </a:r>
            <a:endParaRPr sz="26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393" y="3703412"/>
            <a:ext cx="2242666" cy="4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2"/>
          <p:cNvSpPr txBox="1"/>
          <p:nvPr>
            <p:ph type="ctrTitle"/>
          </p:nvPr>
        </p:nvSpPr>
        <p:spPr>
          <a:xfrm>
            <a:off x="7147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EVALUATION METRICS</a:t>
            </a:r>
            <a:endParaRPr sz="1600"/>
          </a:p>
        </p:txBody>
      </p:sp>
      <p:sp>
        <p:nvSpPr>
          <p:cNvPr id="665" name="Google Shape;66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6" name="Google Shape;6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839" y="1778457"/>
            <a:ext cx="429300" cy="325443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32"/>
          <p:cNvSpPr txBox="1"/>
          <p:nvPr/>
        </p:nvSpPr>
        <p:spPr>
          <a:xfrm>
            <a:off x="1747150" y="2103900"/>
            <a:ext cx="23445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School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Library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Kindergarten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University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68" name="Google Shape;668;p32"/>
          <p:cNvSpPr/>
          <p:nvPr/>
        </p:nvSpPr>
        <p:spPr>
          <a:xfrm>
            <a:off x="4740050" y="1668475"/>
            <a:ext cx="548700" cy="54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2"/>
          <p:cNvSpPr txBox="1"/>
          <p:nvPr/>
        </p:nvSpPr>
        <p:spPr>
          <a:xfrm>
            <a:off x="5288750" y="1634575"/>
            <a:ext cx="2597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COMMERCE</a:t>
            </a:r>
            <a:endParaRPr b="1"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0" name="Google Shape;670;p32"/>
          <p:cNvSpPr txBox="1"/>
          <p:nvPr/>
        </p:nvSpPr>
        <p:spPr>
          <a:xfrm>
            <a:off x="5236425" y="2103900"/>
            <a:ext cx="2344500" cy="19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Supermarket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Bakery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Food Court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Commerce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71" name="Google Shape;671;p32"/>
          <p:cNvSpPr/>
          <p:nvPr/>
        </p:nvSpPr>
        <p:spPr>
          <a:xfrm>
            <a:off x="1258151" y="1630634"/>
            <a:ext cx="548700" cy="545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32"/>
          <p:cNvSpPr txBox="1"/>
          <p:nvPr/>
        </p:nvSpPr>
        <p:spPr>
          <a:xfrm>
            <a:off x="1806850" y="1634575"/>
            <a:ext cx="2597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EDUCATION</a:t>
            </a:r>
            <a:endParaRPr b="1"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3" name="Google Shape;6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624" y="1729375"/>
            <a:ext cx="429750" cy="3478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4" name="Google Shape;674;p32"/>
          <p:cNvGrpSpPr/>
          <p:nvPr/>
        </p:nvGrpSpPr>
        <p:grpSpPr>
          <a:xfrm>
            <a:off x="4822258" y="1767213"/>
            <a:ext cx="384282" cy="347917"/>
            <a:chOff x="1952836" y="2774422"/>
            <a:chExt cx="372835" cy="342573"/>
          </a:xfrm>
        </p:grpSpPr>
        <p:sp>
          <p:nvSpPr>
            <p:cNvPr id="675" name="Google Shape;675;p32"/>
            <p:cNvSpPr/>
            <p:nvPr/>
          </p:nvSpPr>
          <p:spPr>
            <a:xfrm>
              <a:off x="2076490" y="3057581"/>
              <a:ext cx="40869" cy="40869"/>
            </a:xfrm>
            <a:custGeom>
              <a:rect b="b" l="l" r="r" t="t"/>
              <a:pathLst>
                <a:path extrusionOk="0" h="1287" w="1287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6" y="941"/>
                    <a:pt x="345" y="811"/>
                    <a:pt x="345" y="644"/>
                  </a:cubicBezTo>
                  <a:cubicBezTo>
                    <a:pt x="345" y="477"/>
                    <a:pt x="476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0" y="1287"/>
                    <a:pt x="1286" y="1001"/>
                    <a:pt x="1286" y="644"/>
                  </a:cubicBezTo>
                  <a:cubicBezTo>
                    <a:pt x="1286" y="287"/>
                    <a:pt x="1000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2208432" y="3057581"/>
              <a:ext cx="40869" cy="40869"/>
            </a:xfrm>
            <a:custGeom>
              <a:rect b="b" l="l" r="r" t="t"/>
              <a:pathLst>
                <a:path extrusionOk="0" h="1287" w="1287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7" y="941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86" y="1001"/>
                    <a:pt x="1286" y="644"/>
                  </a:cubicBezTo>
                  <a:cubicBezTo>
                    <a:pt x="1286" y="287"/>
                    <a:pt x="1001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1952836" y="2774422"/>
              <a:ext cx="372835" cy="342573"/>
            </a:xfrm>
            <a:custGeom>
              <a:rect b="b" l="l" r="r" t="t"/>
              <a:pathLst>
                <a:path extrusionOk="0" h="10788" w="11741">
                  <a:moveTo>
                    <a:pt x="5382" y="1988"/>
                  </a:moveTo>
                  <a:lnTo>
                    <a:pt x="5382" y="3001"/>
                  </a:lnTo>
                  <a:lnTo>
                    <a:pt x="4359" y="3001"/>
                  </a:lnTo>
                  <a:lnTo>
                    <a:pt x="4359" y="1988"/>
                  </a:lnTo>
                  <a:close/>
                  <a:moveTo>
                    <a:pt x="6752" y="1988"/>
                  </a:moveTo>
                  <a:lnTo>
                    <a:pt x="6752" y="3001"/>
                  </a:lnTo>
                  <a:lnTo>
                    <a:pt x="5728" y="3001"/>
                  </a:lnTo>
                  <a:lnTo>
                    <a:pt x="5728" y="1988"/>
                  </a:lnTo>
                  <a:close/>
                  <a:moveTo>
                    <a:pt x="8121" y="1988"/>
                  </a:moveTo>
                  <a:lnTo>
                    <a:pt x="8121" y="3001"/>
                  </a:lnTo>
                  <a:lnTo>
                    <a:pt x="7097" y="3001"/>
                  </a:lnTo>
                  <a:lnTo>
                    <a:pt x="7097" y="1988"/>
                  </a:lnTo>
                  <a:close/>
                  <a:moveTo>
                    <a:pt x="9490" y="1988"/>
                  </a:moveTo>
                  <a:lnTo>
                    <a:pt x="9490" y="3001"/>
                  </a:lnTo>
                  <a:lnTo>
                    <a:pt x="8466" y="3001"/>
                  </a:lnTo>
                  <a:lnTo>
                    <a:pt x="8466" y="1988"/>
                  </a:lnTo>
                  <a:close/>
                  <a:moveTo>
                    <a:pt x="10324" y="1988"/>
                  </a:moveTo>
                  <a:lnTo>
                    <a:pt x="10085" y="3001"/>
                  </a:lnTo>
                  <a:lnTo>
                    <a:pt x="9847" y="3001"/>
                  </a:lnTo>
                  <a:lnTo>
                    <a:pt x="9847" y="1988"/>
                  </a:lnTo>
                  <a:close/>
                  <a:moveTo>
                    <a:pt x="4001" y="2000"/>
                  </a:moveTo>
                  <a:lnTo>
                    <a:pt x="4001" y="3012"/>
                  </a:lnTo>
                  <a:lnTo>
                    <a:pt x="3311" y="3012"/>
                  </a:lnTo>
                  <a:lnTo>
                    <a:pt x="2965" y="2000"/>
                  </a:lnTo>
                  <a:close/>
                  <a:moveTo>
                    <a:pt x="10014" y="3334"/>
                  </a:moveTo>
                  <a:lnTo>
                    <a:pt x="9847" y="4048"/>
                  </a:lnTo>
                  <a:lnTo>
                    <a:pt x="9847" y="3334"/>
                  </a:lnTo>
                  <a:close/>
                  <a:moveTo>
                    <a:pt x="4013" y="3334"/>
                  </a:moveTo>
                  <a:lnTo>
                    <a:pt x="4013" y="4370"/>
                  </a:lnTo>
                  <a:lnTo>
                    <a:pt x="3823" y="4370"/>
                  </a:lnTo>
                  <a:lnTo>
                    <a:pt x="3454" y="3334"/>
                  </a:lnTo>
                  <a:close/>
                  <a:moveTo>
                    <a:pt x="5371" y="3334"/>
                  </a:moveTo>
                  <a:lnTo>
                    <a:pt x="5371" y="4370"/>
                  </a:lnTo>
                  <a:lnTo>
                    <a:pt x="4347" y="4370"/>
                  </a:lnTo>
                  <a:lnTo>
                    <a:pt x="4347" y="3334"/>
                  </a:lnTo>
                  <a:close/>
                  <a:moveTo>
                    <a:pt x="6752" y="3334"/>
                  </a:moveTo>
                  <a:lnTo>
                    <a:pt x="6752" y="4370"/>
                  </a:lnTo>
                  <a:lnTo>
                    <a:pt x="5728" y="4370"/>
                  </a:lnTo>
                  <a:lnTo>
                    <a:pt x="5728" y="3334"/>
                  </a:lnTo>
                  <a:close/>
                  <a:moveTo>
                    <a:pt x="8121" y="3358"/>
                  </a:moveTo>
                  <a:lnTo>
                    <a:pt x="8121" y="4382"/>
                  </a:lnTo>
                  <a:lnTo>
                    <a:pt x="7097" y="4382"/>
                  </a:lnTo>
                  <a:lnTo>
                    <a:pt x="7097" y="3358"/>
                  </a:lnTo>
                  <a:close/>
                  <a:moveTo>
                    <a:pt x="9514" y="3358"/>
                  </a:moveTo>
                  <a:lnTo>
                    <a:pt x="9514" y="4382"/>
                  </a:lnTo>
                  <a:lnTo>
                    <a:pt x="8478" y="4382"/>
                  </a:lnTo>
                  <a:lnTo>
                    <a:pt x="8478" y="3358"/>
                  </a:lnTo>
                  <a:close/>
                  <a:moveTo>
                    <a:pt x="4001" y="4727"/>
                  </a:moveTo>
                  <a:lnTo>
                    <a:pt x="4001" y="4941"/>
                  </a:lnTo>
                  <a:lnTo>
                    <a:pt x="3930" y="4727"/>
                  </a:lnTo>
                  <a:close/>
                  <a:moveTo>
                    <a:pt x="5371" y="4715"/>
                  </a:moveTo>
                  <a:lnTo>
                    <a:pt x="5371" y="5525"/>
                  </a:lnTo>
                  <a:cubicBezTo>
                    <a:pt x="5297" y="5521"/>
                    <a:pt x="5230" y="5520"/>
                    <a:pt x="5167" y="5520"/>
                  </a:cubicBezTo>
                  <a:cubicBezTo>
                    <a:pt x="5049" y="5520"/>
                    <a:pt x="4947" y="5524"/>
                    <a:pt x="4854" y="5524"/>
                  </a:cubicBezTo>
                  <a:cubicBezTo>
                    <a:pt x="4666" y="5524"/>
                    <a:pt x="4516" y="5507"/>
                    <a:pt x="4347" y="5406"/>
                  </a:cubicBezTo>
                  <a:lnTo>
                    <a:pt x="4347" y="4715"/>
                  </a:lnTo>
                  <a:close/>
                  <a:moveTo>
                    <a:pt x="6752" y="4727"/>
                  </a:moveTo>
                  <a:lnTo>
                    <a:pt x="6752" y="5525"/>
                  </a:lnTo>
                  <a:lnTo>
                    <a:pt x="5728" y="5525"/>
                  </a:lnTo>
                  <a:lnTo>
                    <a:pt x="5728" y="4727"/>
                  </a:lnTo>
                  <a:close/>
                  <a:moveTo>
                    <a:pt x="8121" y="4727"/>
                  </a:moveTo>
                  <a:lnTo>
                    <a:pt x="8121" y="5525"/>
                  </a:lnTo>
                  <a:lnTo>
                    <a:pt x="7097" y="5525"/>
                  </a:lnTo>
                  <a:lnTo>
                    <a:pt x="7097" y="4727"/>
                  </a:lnTo>
                  <a:close/>
                  <a:moveTo>
                    <a:pt x="9490" y="4727"/>
                  </a:moveTo>
                  <a:lnTo>
                    <a:pt x="9490" y="5525"/>
                  </a:lnTo>
                  <a:lnTo>
                    <a:pt x="8466" y="5525"/>
                  </a:lnTo>
                  <a:lnTo>
                    <a:pt x="8466" y="4727"/>
                  </a:lnTo>
                  <a:close/>
                  <a:moveTo>
                    <a:pt x="4537" y="8680"/>
                  </a:moveTo>
                  <a:cubicBezTo>
                    <a:pt x="5025" y="8680"/>
                    <a:pt x="5418" y="9085"/>
                    <a:pt x="5418" y="9561"/>
                  </a:cubicBezTo>
                  <a:cubicBezTo>
                    <a:pt x="5418" y="10037"/>
                    <a:pt x="5025" y="10442"/>
                    <a:pt x="4537" y="10442"/>
                  </a:cubicBezTo>
                  <a:cubicBezTo>
                    <a:pt x="4049" y="10442"/>
                    <a:pt x="3656" y="10049"/>
                    <a:pt x="3656" y="9561"/>
                  </a:cubicBezTo>
                  <a:cubicBezTo>
                    <a:pt x="3656" y="9085"/>
                    <a:pt x="4049" y="8680"/>
                    <a:pt x="4537" y="8680"/>
                  </a:cubicBezTo>
                  <a:close/>
                  <a:moveTo>
                    <a:pt x="8692" y="8680"/>
                  </a:moveTo>
                  <a:cubicBezTo>
                    <a:pt x="9181" y="8680"/>
                    <a:pt x="9573" y="9085"/>
                    <a:pt x="9573" y="9561"/>
                  </a:cubicBezTo>
                  <a:cubicBezTo>
                    <a:pt x="9573" y="10037"/>
                    <a:pt x="9181" y="10442"/>
                    <a:pt x="8692" y="10442"/>
                  </a:cubicBezTo>
                  <a:cubicBezTo>
                    <a:pt x="8204" y="10442"/>
                    <a:pt x="7811" y="10049"/>
                    <a:pt x="7811" y="9561"/>
                  </a:cubicBezTo>
                  <a:cubicBezTo>
                    <a:pt x="7811" y="9085"/>
                    <a:pt x="8204" y="8680"/>
                    <a:pt x="8692" y="8680"/>
                  </a:cubicBezTo>
                  <a:close/>
                  <a:moveTo>
                    <a:pt x="620" y="0"/>
                  </a:moveTo>
                  <a:cubicBezTo>
                    <a:pt x="287" y="0"/>
                    <a:pt x="1" y="286"/>
                    <a:pt x="1" y="631"/>
                  </a:cubicBezTo>
                  <a:cubicBezTo>
                    <a:pt x="1" y="976"/>
                    <a:pt x="287" y="1250"/>
                    <a:pt x="620" y="1250"/>
                  </a:cubicBezTo>
                  <a:lnTo>
                    <a:pt x="1394" y="1250"/>
                  </a:lnTo>
                  <a:lnTo>
                    <a:pt x="2346" y="3965"/>
                  </a:lnTo>
                  <a:cubicBezTo>
                    <a:pt x="2374" y="4029"/>
                    <a:pt x="2444" y="4072"/>
                    <a:pt x="2513" y="4072"/>
                  </a:cubicBezTo>
                  <a:cubicBezTo>
                    <a:pt x="2533" y="4072"/>
                    <a:pt x="2553" y="4068"/>
                    <a:pt x="2573" y="4060"/>
                  </a:cubicBezTo>
                  <a:cubicBezTo>
                    <a:pt x="2668" y="4036"/>
                    <a:pt x="2704" y="3929"/>
                    <a:pt x="2680" y="3846"/>
                  </a:cubicBezTo>
                  <a:cubicBezTo>
                    <a:pt x="1739" y="1191"/>
                    <a:pt x="1692" y="1072"/>
                    <a:pt x="1692" y="1072"/>
                  </a:cubicBezTo>
                  <a:cubicBezTo>
                    <a:pt x="1656" y="965"/>
                    <a:pt x="1561" y="905"/>
                    <a:pt x="1441" y="905"/>
                  </a:cubicBezTo>
                  <a:lnTo>
                    <a:pt x="620" y="905"/>
                  </a:lnTo>
                  <a:cubicBezTo>
                    <a:pt x="465" y="905"/>
                    <a:pt x="346" y="774"/>
                    <a:pt x="346" y="631"/>
                  </a:cubicBezTo>
                  <a:cubicBezTo>
                    <a:pt x="346" y="464"/>
                    <a:pt x="477" y="345"/>
                    <a:pt x="620" y="345"/>
                  </a:cubicBezTo>
                  <a:lnTo>
                    <a:pt x="1441" y="345"/>
                  </a:lnTo>
                  <a:cubicBezTo>
                    <a:pt x="1787" y="345"/>
                    <a:pt x="2084" y="536"/>
                    <a:pt x="2215" y="845"/>
                  </a:cubicBezTo>
                  <a:cubicBezTo>
                    <a:pt x="2418" y="1429"/>
                    <a:pt x="3585" y="4703"/>
                    <a:pt x="3751" y="5191"/>
                  </a:cubicBezTo>
                  <a:cubicBezTo>
                    <a:pt x="3870" y="5548"/>
                    <a:pt x="4287" y="5882"/>
                    <a:pt x="4775" y="5882"/>
                  </a:cubicBezTo>
                  <a:lnTo>
                    <a:pt x="10978" y="5882"/>
                  </a:lnTo>
                  <a:cubicBezTo>
                    <a:pt x="11145" y="5882"/>
                    <a:pt x="11264" y="6013"/>
                    <a:pt x="11264" y="6168"/>
                  </a:cubicBezTo>
                  <a:cubicBezTo>
                    <a:pt x="11264" y="6322"/>
                    <a:pt x="11133" y="6441"/>
                    <a:pt x="10978" y="6441"/>
                  </a:cubicBezTo>
                  <a:lnTo>
                    <a:pt x="4775" y="6441"/>
                  </a:lnTo>
                  <a:cubicBezTo>
                    <a:pt x="4108" y="6441"/>
                    <a:pt x="3489" y="6049"/>
                    <a:pt x="3227" y="5417"/>
                  </a:cubicBezTo>
                  <a:lnTo>
                    <a:pt x="2882" y="4453"/>
                  </a:lnTo>
                  <a:cubicBezTo>
                    <a:pt x="2863" y="4377"/>
                    <a:pt x="2791" y="4339"/>
                    <a:pt x="2720" y="4339"/>
                  </a:cubicBezTo>
                  <a:cubicBezTo>
                    <a:pt x="2702" y="4339"/>
                    <a:pt x="2684" y="4341"/>
                    <a:pt x="2668" y="4346"/>
                  </a:cubicBezTo>
                  <a:cubicBezTo>
                    <a:pt x="2573" y="4382"/>
                    <a:pt x="2525" y="4477"/>
                    <a:pt x="2561" y="4572"/>
                  </a:cubicBezTo>
                  <a:cubicBezTo>
                    <a:pt x="2846" y="5275"/>
                    <a:pt x="2846" y="5596"/>
                    <a:pt x="3180" y="6013"/>
                  </a:cubicBezTo>
                  <a:lnTo>
                    <a:pt x="2799" y="6560"/>
                  </a:lnTo>
                  <a:cubicBezTo>
                    <a:pt x="2215" y="7394"/>
                    <a:pt x="2715" y="8549"/>
                    <a:pt x="3716" y="8680"/>
                  </a:cubicBezTo>
                  <a:cubicBezTo>
                    <a:pt x="2918" y="9418"/>
                    <a:pt x="3442" y="10787"/>
                    <a:pt x="4549" y="10787"/>
                  </a:cubicBezTo>
                  <a:cubicBezTo>
                    <a:pt x="5656" y="10787"/>
                    <a:pt x="6168" y="9454"/>
                    <a:pt x="5394" y="8692"/>
                  </a:cubicBezTo>
                  <a:lnTo>
                    <a:pt x="7871" y="8692"/>
                  </a:lnTo>
                  <a:cubicBezTo>
                    <a:pt x="7085" y="9454"/>
                    <a:pt x="7621" y="10787"/>
                    <a:pt x="8716" y="10787"/>
                  </a:cubicBezTo>
                  <a:cubicBezTo>
                    <a:pt x="9823" y="10787"/>
                    <a:pt x="10335" y="9454"/>
                    <a:pt x="9562" y="8692"/>
                  </a:cubicBezTo>
                  <a:lnTo>
                    <a:pt x="9788" y="8692"/>
                  </a:lnTo>
                  <a:cubicBezTo>
                    <a:pt x="10133" y="8692"/>
                    <a:pt x="10419" y="8406"/>
                    <a:pt x="10419" y="8073"/>
                  </a:cubicBezTo>
                  <a:cubicBezTo>
                    <a:pt x="10419" y="7727"/>
                    <a:pt x="10133" y="7442"/>
                    <a:pt x="9788" y="7442"/>
                  </a:cubicBezTo>
                  <a:lnTo>
                    <a:pt x="8228" y="7442"/>
                  </a:lnTo>
                  <a:cubicBezTo>
                    <a:pt x="8133" y="7442"/>
                    <a:pt x="8061" y="7513"/>
                    <a:pt x="8061" y="7608"/>
                  </a:cubicBezTo>
                  <a:cubicBezTo>
                    <a:pt x="8061" y="7692"/>
                    <a:pt x="8133" y="7775"/>
                    <a:pt x="8228" y="7775"/>
                  </a:cubicBezTo>
                  <a:lnTo>
                    <a:pt x="9788" y="7775"/>
                  </a:lnTo>
                  <a:cubicBezTo>
                    <a:pt x="9954" y="7775"/>
                    <a:pt x="10074" y="7906"/>
                    <a:pt x="10074" y="8049"/>
                  </a:cubicBezTo>
                  <a:cubicBezTo>
                    <a:pt x="10074" y="8215"/>
                    <a:pt x="9943" y="8335"/>
                    <a:pt x="9788" y="8335"/>
                  </a:cubicBezTo>
                  <a:lnTo>
                    <a:pt x="3930" y="8335"/>
                  </a:lnTo>
                  <a:cubicBezTo>
                    <a:pt x="3108" y="8335"/>
                    <a:pt x="2620" y="7418"/>
                    <a:pt x="3096" y="6739"/>
                  </a:cubicBezTo>
                  <a:lnTo>
                    <a:pt x="3442" y="6251"/>
                  </a:lnTo>
                  <a:cubicBezTo>
                    <a:pt x="3573" y="6382"/>
                    <a:pt x="3739" y="6489"/>
                    <a:pt x="3906" y="6560"/>
                  </a:cubicBezTo>
                  <a:lnTo>
                    <a:pt x="3573" y="7072"/>
                  </a:lnTo>
                  <a:cubicBezTo>
                    <a:pt x="3358" y="7370"/>
                    <a:pt x="3573" y="7775"/>
                    <a:pt x="3942" y="7775"/>
                  </a:cubicBezTo>
                  <a:lnTo>
                    <a:pt x="7609" y="7775"/>
                  </a:lnTo>
                  <a:cubicBezTo>
                    <a:pt x="7692" y="7775"/>
                    <a:pt x="7764" y="7692"/>
                    <a:pt x="7764" y="7608"/>
                  </a:cubicBezTo>
                  <a:cubicBezTo>
                    <a:pt x="7764" y="7513"/>
                    <a:pt x="7692" y="7442"/>
                    <a:pt x="7609" y="7442"/>
                  </a:cubicBezTo>
                  <a:lnTo>
                    <a:pt x="3942" y="7442"/>
                  </a:lnTo>
                  <a:cubicBezTo>
                    <a:pt x="3847" y="7442"/>
                    <a:pt x="3811" y="7334"/>
                    <a:pt x="3847" y="7263"/>
                  </a:cubicBezTo>
                  <a:lnTo>
                    <a:pt x="4251" y="6703"/>
                  </a:lnTo>
                  <a:cubicBezTo>
                    <a:pt x="4465" y="6762"/>
                    <a:pt x="4535" y="6775"/>
                    <a:pt x="5134" y="6775"/>
                  </a:cubicBezTo>
                  <a:cubicBezTo>
                    <a:pt x="5630" y="6775"/>
                    <a:pt x="6490" y="6766"/>
                    <a:pt x="8097" y="6766"/>
                  </a:cubicBezTo>
                  <a:cubicBezTo>
                    <a:pt x="8881" y="6766"/>
                    <a:pt x="9842" y="6768"/>
                    <a:pt x="11026" y="6775"/>
                  </a:cubicBezTo>
                  <a:cubicBezTo>
                    <a:pt x="11371" y="6775"/>
                    <a:pt x="11645" y="6489"/>
                    <a:pt x="11645" y="6144"/>
                  </a:cubicBezTo>
                  <a:cubicBezTo>
                    <a:pt x="11598" y="5810"/>
                    <a:pt x="11312" y="5525"/>
                    <a:pt x="10966" y="5525"/>
                  </a:cubicBezTo>
                  <a:lnTo>
                    <a:pt x="10788" y="5525"/>
                  </a:lnTo>
                  <a:lnTo>
                    <a:pt x="11598" y="2048"/>
                  </a:lnTo>
                  <a:cubicBezTo>
                    <a:pt x="11740" y="1393"/>
                    <a:pt x="11252" y="762"/>
                    <a:pt x="10562" y="762"/>
                  </a:cubicBezTo>
                  <a:lnTo>
                    <a:pt x="7252" y="762"/>
                  </a:lnTo>
                  <a:cubicBezTo>
                    <a:pt x="7156" y="762"/>
                    <a:pt x="7085" y="834"/>
                    <a:pt x="7085" y="929"/>
                  </a:cubicBezTo>
                  <a:cubicBezTo>
                    <a:pt x="7085" y="1012"/>
                    <a:pt x="7156" y="1096"/>
                    <a:pt x="7252" y="1096"/>
                  </a:cubicBezTo>
                  <a:lnTo>
                    <a:pt x="10562" y="1096"/>
                  </a:lnTo>
                  <a:cubicBezTo>
                    <a:pt x="11026" y="1096"/>
                    <a:pt x="11359" y="1524"/>
                    <a:pt x="11252" y="1953"/>
                  </a:cubicBezTo>
                  <a:lnTo>
                    <a:pt x="10431" y="5525"/>
                  </a:lnTo>
                  <a:lnTo>
                    <a:pt x="9847" y="5525"/>
                  </a:lnTo>
                  <a:cubicBezTo>
                    <a:pt x="9943" y="5144"/>
                    <a:pt x="10585" y="2369"/>
                    <a:pt x="10705" y="1869"/>
                  </a:cubicBezTo>
                  <a:cubicBezTo>
                    <a:pt x="10728" y="1762"/>
                    <a:pt x="10645" y="1655"/>
                    <a:pt x="10538" y="1655"/>
                  </a:cubicBezTo>
                  <a:lnTo>
                    <a:pt x="2858" y="1655"/>
                  </a:lnTo>
                  <a:lnTo>
                    <a:pt x="2668" y="1096"/>
                  </a:lnTo>
                  <a:lnTo>
                    <a:pt x="6621" y="1096"/>
                  </a:lnTo>
                  <a:cubicBezTo>
                    <a:pt x="6716" y="1096"/>
                    <a:pt x="6787" y="1012"/>
                    <a:pt x="6787" y="929"/>
                  </a:cubicBezTo>
                  <a:cubicBezTo>
                    <a:pt x="6787" y="834"/>
                    <a:pt x="6716" y="762"/>
                    <a:pt x="6621" y="762"/>
                  </a:cubicBezTo>
                  <a:lnTo>
                    <a:pt x="2549" y="762"/>
                  </a:lnTo>
                  <a:cubicBezTo>
                    <a:pt x="2394" y="334"/>
                    <a:pt x="1965" y="0"/>
                    <a:pt x="1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8" name="Google Shape;678;p32"/>
          <p:cNvGrpSpPr/>
          <p:nvPr/>
        </p:nvGrpSpPr>
        <p:grpSpPr>
          <a:xfrm>
            <a:off x="669874" y="3341146"/>
            <a:ext cx="847494" cy="1960785"/>
            <a:chOff x="2449930" y="2556776"/>
            <a:chExt cx="1339065" cy="3009185"/>
          </a:xfrm>
        </p:grpSpPr>
        <p:sp>
          <p:nvSpPr>
            <p:cNvPr id="679" name="Google Shape;679;p32"/>
            <p:cNvSpPr/>
            <p:nvPr/>
          </p:nvSpPr>
          <p:spPr>
            <a:xfrm>
              <a:off x="2449930" y="2556776"/>
              <a:ext cx="1339065" cy="2243750"/>
            </a:xfrm>
            <a:custGeom>
              <a:rect b="b" l="l" r="r" t="t"/>
              <a:pathLst>
                <a:path extrusionOk="0" h="105106" w="62727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2876464" y="3265233"/>
              <a:ext cx="475943" cy="2300727"/>
            </a:xfrm>
            <a:custGeom>
              <a:rect b="b" l="l" r="r" t="t"/>
              <a:pathLst>
                <a:path extrusionOk="0" h="107775" w="2229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1" name="Google Shape;681;p32"/>
          <p:cNvGrpSpPr/>
          <p:nvPr/>
        </p:nvGrpSpPr>
        <p:grpSpPr>
          <a:xfrm>
            <a:off x="46" y="3689115"/>
            <a:ext cx="1172038" cy="1601348"/>
            <a:chOff x="1231043" y="3326737"/>
            <a:chExt cx="1851853" cy="2457564"/>
          </a:xfrm>
        </p:grpSpPr>
        <p:sp>
          <p:nvSpPr>
            <p:cNvPr id="682" name="Google Shape;682;p32"/>
            <p:cNvSpPr/>
            <p:nvPr/>
          </p:nvSpPr>
          <p:spPr>
            <a:xfrm>
              <a:off x="1231043" y="3326737"/>
              <a:ext cx="1851853" cy="1904112"/>
            </a:xfrm>
            <a:custGeom>
              <a:rect b="b" l="l" r="r" t="t"/>
              <a:pathLst>
                <a:path extrusionOk="0" h="89196" w="86748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1899813" y="3980288"/>
              <a:ext cx="541266" cy="1804013"/>
            </a:xfrm>
            <a:custGeom>
              <a:rect b="b" l="l" r="r" t="t"/>
              <a:pathLst>
                <a:path extrusionOk="0" h="84507" w="25355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3"/>
          <p:cNvSpPr txBox="1"/>
          <p:nvPr>
            <p:ph idx="2" type="ctrTitle"/>
          </p:nvPr>
        </p:nvSpPr>
        <p:spPr>
          <a:xfrm>
            <a:off x="74972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TASKS</a:t>
            </a:r>
            <a:endParaRPr sz="1400"/>
          </a:p>
        </p:txBody>
      </p:sp>
      <p:sp>
        <p:nvSpPr>
          <p:cNvPr id="689" name="Google Shape;689;p33"/>
          <p:cNvSpPr txBox="1"/>
          <p:nvPr>
            <p:ph idx="5" type="subTitle"/>
          </p:nvPr>
        </p:nvSpPr>
        <p:spPr>
          <a:xfrm>
            <a:off x="3452999" y="2052750"/>
            <a:ext cx="22380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3"/>
          <p:cNvSpPr txBox="1"/>
          <p:nvPr>
            <p:ph idx="6" type="ctrTitle"/>
          </p:nvPr>
        </p:nvSpPr>
        <p:spPr>
          <a:xfrm>
            <a:off x="3291900" y="1832600"/>
            <a:ext cx="2560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2" name="Google Shape;692;p33"/>
          <p:cNvSpPr txBox="1"/>
          <p:nvPr/>
        </p:nvSpPr>
        <p:spPr>
          <a:xfrm>
            <a:off x="3389713" y="4529825"/>
            <a:ext cx="23646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Figure 1 - Tasks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93" name="Google Shape;6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888" y="1252325"/>
            <a:ext cx="5674225" cy="31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4"/>
          <p:cNvSpPr/>
          <p:nvPr/>
        </p:nvSpPr>
        <p:spPr>
          <a:xfrm>
            <a:off x="2227749" y="4583328"/>
            <a:ext cx="854242" cy="608617"/>
          </a:xfrm>
          <a:custGeom>
            <a:rect b="b" l="l" r="r" t="t"/>
            <a:pathLst>
              <a:path extrusionOk="0" h="28510" w="40016">
                <a:moveTo>
                  <a:pt x="17075" y="1"/>
                </a:moveTo>
                <a:cubicBezTo>
                  <a:pt x="16745" y="1"/>
                  <a:pt x="16414" y="16"/>
                  <a:pt x="16083" y="47"/>
                </a:cubicBezTo>
                <a:cubicBezTo>
                  <a:pt x="11480" y="461"/>
                  <a:pt x="7818" y="3709"/>
                  <a:pt x="6651" y="7912"/>
                </a:cubicBezTo>
                <a:cubicBezTo>
                  <a:pt x="6442" y="8678"/>
                  <a:pt x="5780" y="9234"/>
                  <a:pt x="4990" y="9310"/>
                </a:cubicBezTo>
                <a:cubicBezTo>
                  <a:pt x="4691" y="9340"/>
                  <a:pt x="4395" y="9394"/>
                  <a:pt x="4104" y="9473"/>
                </a:cubicBezTo>
                <a:cubicBezTo>
                  <a:pt x="1821" y="10090"/>
                  <a:pt x="158" y="12164"/>
                  <a:pt x="64" y="14526"/>
                </a:cubicBezTo>
                <a:cubicBezTo>
                  <a:pt x="1" y="15978"/>
                  <a:pt x="518" y="17396"/>
                  <a:pt x="1501" y="18467"/>
                </a:cubicBezTo>
                <a:cubicBezTo>
                  <a:pt x="2075" y="19093"/>
                  <a:pt x="2320" y="19942"/>
                  <a:pt x="2124" y="20765"/>
                </a:cubicBezTo>
                <a:cubicBezTo>
                  <a:pt x="1761" y="22307"/>
                  <a:pt x="1703" y="23910"/>
                  <a:pt x="1960" y="25477"/>
                </a:cubicBezTo>
                <a:cubicBezTo>
                  <a:pt x="2130" y="26526"/>
                  <a:pt x="2444" y="27545"/>
                  <a:pt x="2889" y="28510"/>
                </a:cubicBezTo>
                <a:lnTo>
                  <a:pt x="38186" y="28510"/>
                </a:lnTo>
                <a:cubicBezTo>
                  <a:pt x="39390" y="26577"/>
                  <a:pt x="40016" y="24270"/>
                  <a:pt x="39798" y="21866"/>
                </a:cubicBezTo>
                <a:cubicBezTo>
                  <a:pt x="39632" y="20000"/>
                  <a:pt x="38982" y="18207"/>
                  <a:pt x="37911" y="16667"/>
                </a:cubicBezTo>
                <a:cubicBezTo>
                  <a:pt x="37279" y="15754"/>
                  <a:pt x="37037" y="14629"/>
                  <a:pt x="37237" y="13537"/>
                </a:cubicBezTo>
                <a:cubicBezTo>
                  <a:pt x="37427" y="12470"/>
                  <a:pt x="37418" y="11375"/>
                  <a:pt x="37213" y="10308"/>
                </a:cubicBezTo>
                <a:cubicBezTo>
                  <a:pt x="36435" y="6249"/>
                  <a:pt x="32837" y="3243"/>
                  <a:pt x="28709" y="3192"/>
                </a:cubicBezTo>
                <a:cubicBezTo>
                  <a:pt x="28670" y="3191"/>
                  <a:pt x="28632" y="3191"/>
                  <a:pt x="28594" y="3191"/>
                </a:cubicBezTo>
                <a:cubicBezTo>
                  <a:pt x="27916" y="3191"/>
                  <a:pt x="27244" y="3267"/>
                  <a:pt x="26586" y="3422"/>
                </a:cubicBezTo>
                <a:cubicBezTo>
                  <a:pt x="26407" y="3463"/>
                  <a:pt x="26227" y="3482"/>
                  <a:pt x="26048" y="3482"/>
                </a:cubicBezTo>
                <a:cubicBezTo>
                  <a:pt x="25408" y="3482"/>
                  <a:pt x="24786" y="3229"/>
                  <a:pt x="24296" y="2790"/>
                </a:cubicBezTo>
                <a:cubicBezTo>
                  <a:pt x="22311" y="987"/>
                  <a:pt x="19732" y="1"/>
                  <a:pt x="17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4"/>
          <p:cNvSpPr/>
          <p:nvPr/>
        </p:nvSpPr>
        <p:spPr>
          <a:xfrm>
            <a:off x="782423" y="4808729"/>
            <a:ext cx="577374" cy="411357"/>
          </a:xfrm>
          <a:custGeom>
            <a:rect b="b" l="l" r="r" t="t"/>
            <a:pathLst>
              <a:path extrusionOk="0" h="28512" w="40019">
                <a:moveTo>
                  <a:pt x="17066" y="1"/>
                </a:moveTo>
                <a:cubicBezTo>
                  <a:pt x="16739" y="1"/>
                  <a:pt x="16411" y="16"/>
                  <a:pt x="16083" y="46"/>
                </a:cubicBezTo>
                <a:cubicBezTo>
                  <a:pt x="11480" y="463"/>
                  <a:pt x="7818" y="3708"/>
                  <a:pt x="6651" y="7911"/>
                </a:cubicBezTo>
                <a:cubicBezTo>
                  <a:pt x="6442" y="8677"/>
                  <a:pt x="5780" y="9233"/>
                  <a:pt x="4990" y="9312"/>
                </a:cubicBezTo>
                <a:cubicBezTo>
                  <a:pt x="4691" y="9342"/>
                  <a:pt x="4395" y="9396"/>
                  <a:pt x="4104" y="9475"/>
                </a:cubicBezTo>
                <a:cubicBezTo>
                  <a:pt x="1821" y="10092"/>
                  <a:pt x="158" y="12163"/>
                  <a:pt x="64" y="14528"/>
                </a:cubicBezTo>
                <a:cubicBezTo>
                  <a:pt x="1" y="15980"/>
                  <a:pt x="518" y="17395"/>
                  <a:pt x="1500" y="18469"/>
                </a:cubicBezTo>
                <a:cubicBezTo>
                  <a:pt x="2075" y="19092"/>
                  <a:pt x="2320" y="19941"/>
                  <a:pt x="2126" y="20764"/>
                </a:cubicBezTo>
                <a:cubicBezTo>
                  <a:pt x="1761" y="22309"/>
                  <a:pt x="1703" y="23909"/>
                  <a:pt x="1960" y="25476"/>
                </a:cubicBezTo>
                <a:cubicBezTo>
                  <a:pt x="2133" y="26525"/>
                  <a:pt x="2444" y="27547"/>
                  <a:pt x="2889" y="28512"/>
                </a:cubicBezTo>
                <a:lnTo>
                  <a:pt x="38189" y="28512"/>
                </a:lnTo>
                <a:cubicBezTo>
                  <a:pt x="39393" y="26579"/>
                  <a:pt x="40019" y="24272"/>
                  <a:pt x="39798" y="21868"/>
                </a:cubicBezTo>
                <a:cubicBezTo>
                  <a:pt x="39632" y="20002"/>
                  <a:pt x="38982" y="18209"/>
                  <a:pt x="37914" y="16669"/>
                </a:cubicBezTo>
                <a:cubicBezTo>
                  <a:pt x="37282" y="15756"/>
                  <a:pt x="37040" y="14631"/>
                  <a:pt x="37240" y="13539"/>
                </a:cubicBezTo>
                <a:cubicBezTo>
                  <a:pt x="37430" y="12472"/>
                  <a:pt x="37421" y="11377"/>
                  <a:pt x="37215" y="10310"/>
                </a:cubicBezTo>
                <a:cubicBezTo>
                  <a:pt x="36438" y="6251"/>
                  <a:pt x="32840" y="3245"/>
                  <a:pt x="28709" y="3194"/>
                </a:cubicBezTo>
                <a:cubicBezTo>
                  <a:pt x="28670" y="3193"/>
                  <a:pt x="28632" y="3193"/>
                  <a:pt x="28594" y="3193"/>
                </a:cubicBezTo>
                <a:cubicBezTo>
                  <a:pt x="27918" y="3193"/>
                  <a:pt x="27244" y="3269"/>
                  <a:pt x="26586" y="3421"/>
                </a:cubicBezTo>
                <a:cubicBezTo>
                  <a:pt x="26406" y="3462"/>
                  <a:pt x="26225" y="3482"/>
                  <a:pt x="26045" y="3482"/>
                </a:cubicBezTo>
                <a:cubicBezTo>
                  <a:pt x="25406" y="3482"/>
                  <a:pt x="24785" y="3228"/>
                  <a:pt x="24296" y="2789"/>
                </a:cubicBezTo>
                <a:cubicBezTo>
                  <a:pt x="22309" y="987"/>
                  <a:pt x="19727" y="1"/>
                  <a:pt x="170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4"/>
          <p:cNvSpPr/>
          <p:nvPr/>
        </p:nvSpPr>
        <p:spPr>
          <a:xfrm>
            <a:off x="1619377" y="4644539"/>
            <a:ext cx="778032" cy="554434"/>
          </a:xfrm>
          <a:custGeom>
            <a:rect b="b" l="l" r="r" t="t"/>
            <a:pathLst>
              <a:path extrusionOk="0" h="38429" w="53927">
                <a:moveTo>
                  <a:pt x="22996" y="1"/>
                </a:moveTo>
                <a:cubicBezTo>
                  <a:pt x="22555" y="1"/>
                  <a:pt x="22112" y="21"/>
                  <a:pt x="21668" y="62"/>
                </a:cubicBezTo>
                <a:cubicBezTo>
                  <a:pt x="15469" y="624"/>
                  <a:pt x="10527" y="5000"/>
                  <a:pt x="8958" y="10664"/>
                </a:cubicBezTo>
                <a:cubicBezTo>
                  <a:pt x="8674" y="11699"/>
                  <a:pt x="7781" y="12449"/>
                  <a:pt x="6717" y="12551"/>
                </a:cubicBezTo>
                <a:cubicBezTo>
                  <a:pt x="6315" y="12594"/>
                  <a:pt x="5916" y="12666"/>
                  <a:pt x="5522" y="12772"/>
                </a:cubicBezTo>
                <a:cubicBezTo>
                  <a:pt x="2447" y="13604"/>
                  <a:pt x="203" y="16398"/>
                  <a:pt x="79" y="19582"/>
                </a:cubicBezTo>
                <a:cubicBezTo>
                  <a:pt x="0" y="21660"/>
                  <a:pt x="753" y="23520"/>
                  <a:pt x="2014" y="24893"/>
                </a:cubicBezTo>
                <a:cubicBezTo>
                  <a:pt x="2786" y="25733"/>
                  <a:pt x="3118" y="26877"/>
                  <a:pt x="2855" y="27989"/>
                </a:cubicBezTo>
                <a:cubicBezTo>
                  <a:pt x="2362" y="30070"/>
                  <a:pt x="2287" y="32229"/>
                  <a:pt x="2631" y="34340"/>
                </a:cubicBezTo>
                <a:cubicBezTo>
                  <a:pt x="2861" y="35752"/>
                  <a:pt x="3282" y="37128"/>
                  <a:pt x="3883" y="38429"/>
                </a:cubicBezTo>
                <a:lnTo>
                  <a:pt x="51462" y="38429"/>
                </a:lnTo>
                <a:cubicBezTo>
                  <a:pt x="53083" y="35825"/>
                  <a:pt x="53927" y="32716"/>
                  <a:pt x="53633" y="29474"/>
                </a:cubicBezTo>
                <a:cubicBezTo>
                  <a:pt x="53406" y="26955"/>
                  <a:pt x="52529" y="24542"/>
                  <a:pt x="51090" y="22464"/>
                </a:cubicBezTo>
                <a:cubicBezTo>
                  <a:pt x="50240" y="21237"/>
                  <a:pt x="49914" y="19718"/>
                  <a:pt x="50183" y="18249"/>
                </a:cubicBezTo>
                <a:cubicBezTo>
                  <a:pt x="50440" y="16806"/>
                  <a:pt x="50428" y="15330"/>
                  <a:pt x="50149" y="13897"/>
                </a:cubicBezTo>
                <a:cubicBezTo>
                  <a:pt x="49103" y="8426"/>
                  <a:pt x="44252" y="4374"/>
                  <a:pt x="38685" y="4305"/>
                </a:cubicBezTo>
                <a:cubicBezTo>
                  <a:pt x="38625" y="4304"/>
                  <a:pt x="38564" y="4303"/>
                  <a:pt x="38504" y="4303"/>
                </a:cubicBezTo>
                <a:cubicBezTo>
                  <a:pt x="37600" y="4303"/>
                  <a:pt x="36703" y="4409"/>
                  <a:pt x="35821" y="4613"/>
                </a:cubicBezTo>
                <a:cubicBezTo>
                  <a:pt x="35580" y="4669"/>
                  <a:pt x="35338" y="4695"/>
                  <a:pt x="35097" y="4695"/>
                </a:cubicBezTo>
                <a:cubicBezTo>
                  <a:pt x="34236" y="4695"/>
                  <a:pt x="33396" y="4354"/>
                  <a:pt x="32740" y="3763"/>
                </a:cubicBezTo>
                <a:cubicBezTo>
                  <a:pt x="30060" y="1332"/>
                  <a:pt x="26583" y="1"/>
                  <a:pt x="229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4"/>
          <p:cNvSpPr/>
          <p:nvPr/>
        </p:nvSpPr>
        <p:spPr>
          <a:xfrm>
            <a:off x="7050821" y="4820690"/>
            <a:ext cx="687424" cy="489827"/>
          </a:xfrm>
          <a:custGeom>
            <a:rect b="b" l="l" r="r" t="t"/>
            <a:pathLst>
              <a:path extrusionOk="0" h="20694" w="29042">
                <a:moveTo>
                  <a:pt x="12375" y="1"/>
                </a:moveTo>
                <a:cubicBezTo>
                  <a:pt x="11646" y="1"/>
                  <a:pt x="10911" y="103"/>
                  <a:pt x="10192" y="311"/>
                </a:cubicBezTo>
                <a:cubicBezTo>
                  <a:pt x="7582" y="1070"/>
                  <a:pt x="5553" y="3123"/>
                  <a:pt x="4824" y="5742"/>
                </a:cubicBezTo>
                <a:cubicBezTo>
                  <a:pt x="4673" y="6299"/>
                  <a:pt x="4192" y="6704"/>
                  <a:pt x="3620" y="6758"/>
                </a:cubicBezTo>
                <a:cubicBezTo>
                  <a:pt x="3403" y="6780"/>
                  <a:pt x="3188" y="6822"/>
                  <a:pt x="2976" y="6876"/>
                </a:cubicBezTo>
                <a:cubicBezTo>
                  <a:pt x="1322" y="7324"/>
                  <a:pt x="112" y="8830"/>
                  <a:pt x="46" y="10545"/>
                </a:cubicBezTo>
                <a:cubicBezTo>
                  <a:pt x="0" y="11597"/>
                  <a:pt x="375" y="12628"/>
                  <a:pt x="1089" y="13405"/>
                </a:cubicBezTo>
                <a:cubicBezTo>
                  <a:pt x="1503" y="13859"/>
                  <a:pt x="1682" y="14473"/>
                  <a:pt x="1543" y="15072"/>
                </a:cubicBezTo>
                <a:cubicBezTo>
                  <a:pt x="1277" y="16194"/>
                  <a:pt x="1234" y="17355"/>
                  <a:pt x="1422" y="18492"/>
                </a:cubicBezTo>
                <a:cubicBezTo>
                  <a:pt x="1546" y="19254"/>
                  <a:pt x="1773" y="19995"/>
                  <a:pt x="2096" y="20693"/>
                </a:cubicBezTo>
                <a:lnTo>
                  <a:pt x="27717" y="20693"/>
                </a:lnTo>
                <a:cubicBezTo>
                  <a:pt x="28588" y="19290"/>
                  <a:pt x="29041" y="17618"/>
                  <a:pt x="28884" y="15873"/>
                </a:cubicBezTo>
                <a:cubicBezTo>
                  <a:pt x="28763" y="14515"/>
                  <a:pt x="28291" y="13215"/>
                  <a:pt x="27514" y="12096"/>
                </a:cubicBezTo>
                <a:cubicBezTo>
                  <a:pt x="27057" y="11434"/>
                  <a:pt x="26882" y="10617"/>
                  <a:pt x="27024" y="9825"/>
                </a:cubicBezTo>
                <a:cubicBezTo>
                  <a:pt x="27163" y="9051"/>
                  <a:pt x="27157" y="8255"/>
                  <a:pt x="27009" y="7481"/>
                </a:cubicBezTo>
                <a:cubicBezTo>
                  <a:pt x="26443" y="4539"/>
                  <a:pt x="23834" y="2355"/>
                  <a:pt x="20834" y="2316"/>
                </a:cubicBezTo>
                <a:cubicBezTo>
                  <a:pt x="20808" y="2316"/>
                  <a:pt x="20782" y="2315"/>
                  <a:pt x="20756" y="2315"/>
                </a:cubicBezTo>
                <a:cubicBezTo>
                  <a:pt x="20262" y="2315"/>
                  <a:pt x="19771" y="2370"/>
                  <a:pt x="19291" y="2482"/>
                </a:cubicBezTo>
                <a:cubicBezTo>
                  <a:pt x="19160" y="2513"/>
                  <a:pt x="19028" y="2528"/>
                  <a:pt x="18897" y="2528"/>
                </a:cubicBezTo>
                <a:cubicBezTo>
                  <a:pt x="18435" y="2528"/>
                  <a:pt x="17985" y="2344"/>
                  <a:pt x="17634" y="2026"/>
                </a:cubicBezTo>
                <a:cubicBezTo>
                  <a:pt x="16173" y="705"/>
                  <a:pt x="14292" y="1"/>
                  <a:pt x="123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4"/>
          <p:cNvSpPr/>
          <p:nvPr/>
        </p:nvSpPr>
        <p:spPr>
          <a:xfrm>
            <a:off x="6257830" y="4591630"/>
            <a:ext cx="926562" cy="660251"/>
          </a:xfrm>
          <a:custGeom>
            <a:rect b="b" l="l" r="r" t="t"/>
            <a:pathLst>
              <a:path extrusionOk="0" h="27894" w="39145">
                <a:moveTo>
                  <a:pt x="16693" y="1"/>
                </a:moveTo>
                <a:cubicBezTo>
                  <a:pt x="16372" y="1"/>
                  <a:pt x="16051" y="15"/>
                  <a:pt x="15729" y="45"/>
                </a:cubicBezTo>
                <a:cubicBezTo>
                  <a:pt x="11229" y="453"/>
                  <a:pt x="7645" y="3628"/>
                  <a:pt x="6505" y="7738"/>
                </a:cubicBezTo>
                <a:cubicBezTo>
                  <a:pt x="6299" y="8488"/>
                  <a:pt x="5652" y="9032"/>
                  <a:pt x="4881" y="9108"/>
                </a:cubicBezTo>
                <a:cubicBezTo>
                  <a:pt x="4588" y="9138"/>
                  <a:pt x="4297" y="9193"/>
                  <a:pt x="4013" y="9268"/>
                </a:cubicBezTo>
                <a:cubicBezTo>
                  <a:pt x="1781" y="9873"/>
                  <a:pt x="151" y="11899"/>
                  <a:pt x="64" y="14213"/>
                </a:cubicBezTo>
                <a:cubicBezTo>
                  <a:pt x="0" y="15631"/>
                  <a:pt x="505" y="17019"/>
                  <a:pt x="1467" y="18068"/>
                </a:cubicBezTo>
                <a:cubicBezTo>
                  <a:pt x="2026" y="18679"/>
                  <a:pt x="2268" y="19508"/>
                  <a:pt x="2078" y="20315"/>
                </a:cubicBezTo>
                <a:cubicBezTo>
                  <a:pt x="1718" y="21824"/>
                  <a:pt x="1663" y="23394"/>
                  <a:pt x="1914" y="24927"/>
                </a:cubicBezTo>
                <a:cubicBezTo>
                  <a:pt x="2081" y="25952"/>
                  <a:pt x="2386" y="26950"/>
                  <a:pt x="2822" y="27894"/>
                </a:cubicBezTo>
                <a:lnTo>
                  <a:pt x="37357" y="27891"/>
                </a:lnTo>
                <a:cubicBezTo>
                  <a:pt x="38534" y="26001"/>
                  <a:pt x="39144" y="23745"/>
                  <a:pt x="38933" y="21392"/>
                </a:cubicBezTo>
                <a:cubicBezTo>
                  <a:pt x="38769" y="19565"/>
                  <a:pt x="38131" y="17811"/>
                  <a:pt x="37085" y="16305"/>
                </a:cubicBezTo>
                <a:cubicBezTo>
                  <a:pt x="36468" y="15413"/>
                  <a:pt x="36232" y="14309"/>
                  <a:pt x="36426" y="13242"/>
                </a:cubicBezTo>
                <a:cubicBezTo>
                  <a:pt x="36613" y="12199"/>
                  <a:pt x="36604" y="11125"/>
                  <a:pt x="36402" y="10085"/>
                </a:cubicBezTo>
                <a:cubicBezTo>
                  <a:pt x="35642" y="6114"/>
                  <a:pt x="32122" y="3172"/>
                  <a:pt x="28082" y="3123"/>
                </a:cubicBezTo>
                <a:cubicBezTo>
                  <a:pt x="28034" y="3122"/>
                  <a:pt x="27985" y="3122"/>
                  <a:pt x="27937" y="3122"/>
                </a:cubicBezTo>
                <a:cubicBezTo>
                  <a:pt x="27285" y="3122"/>
                  <a:pt x="26638" y="3198"/>
                  <a:pt x="26005" y="3347"/>
                </a:cubicBezTo>
                <a:cubicBezTo>
                  <a:pt x="25830" y="3387"/>
                  <a:pt x="25654" y="3407"/>
                  <a:pt x="25479" y="3407"/>
                </a:cubicBezTo>
                <a:cubicBezTo>
                  <a:pt x="24852" y="3407"/>
                  <a:pt x="24242" y="3157"/>
                  <a:pt x="23767" y="2727"/>
                </a:cubicBezTo>
                <a:cubicBezTo>
                  <a:pt x="21820" y="963"/>
                  <a:pt x="19296" y="1"/>
                  <a:pt x="16693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4"/>
          <p:cNvSpPr/>
          <p:nvPr/>
        </p:nvSpPr>
        <p:spPr>
          <a:xfrm>
            <a:off x="7004265" y="2769088"/>
            <a:ext cx="1645822" cy="2130963"/>
          </a:xfrm>
          <a:custGeom>
            <a:rect b="b" l="l" r="r" t="t"/>
            <a:pathLst>
              <a:path extrusionOk="0" h="90028" w="69532">
                <a:moveTo>
                  <a:pt x="35340" y="1"/>
                </a:moveTo>
                <a:cubicBezTo>
                  <a:pt x="35243" y="1"/>
                  <a:pt x="35145" y="2"/>
                  <a:pt x="35047" y="3"/>
                </a:cubicBezTo>
                <a:cubicBezTo>
                  <a:pt x="22984" y="151"/>
                  <a:pt x="13225" y="9251"/>
                  <a:pt x="13167" y="20503"/>
                </a:cubicBezTo>
                <a:cubicBezTo>
                  <a:pt x="13164" y="20948"/>
                  <a:pt x="13177" y="21386"/>
                  <a:pt x="13204" y="21825"/>
                </a:cubicBezTo>
                <a:cubicBezTo>
                  <a:pt x="13594" y="27979"/>
                  <a:pt x="11701" y="34048"/>
                  <a:pt x="7706" y="38975"/>
                </a:cubicBezTo>
                <a:cubicBezTo>
                  <a:pt x="2653" y="45210"/>
                  <a:pt x="0" y="53224"/>
                  <a:pt x="1044" y="61837"/>
                </a:cubicBezTo>
                <a:cubicBezTo>
                  <a:pt x="2810" y="76450"/>
                  <a:pt x="15315" y="88104"/>
                  <a:pt x="31043" y="89804"/>
                </a:cubicBezTo>
                <a:cubicBezTo>
                  <a:pt x="32431" y="89954"/>
                  <a:pt x="33805" y="90027"/>
                  <a:pt x="35160" y="90027"/>
                </a:cubicBezTo>
                <a:cubicBezTo>
                  <a:pt x="54050" y="90027"/>
                  <a:pt x="69404" y="75848"/>
                  <a:pt x="69492" y="58287"/>
                </a:cubicBezTo>
                <a:cubicBezTo>
                  <a:pt x="69531" y="50760"/>
                  <a:pt x="66758" y="43828"/>
                  <a:pt x="62089" y="38355"/>
                </a:cubicBezTo>
                <a:cubicBezTo>
                  <a:pt x="58421" y="34051"/>
                  <a:pt x="56624" y="28611"/>
                  <a:pt x="57356" y="23165"/>
                </a:cubicBezTo>
                <a:cubicBezTo>
                  <a:pt x="57489" y="22151"/>
                  <a:pt x="57547" y="21129"/>
                  <a:pt x="57519" y="20107"/>
                </a:cubicBezTo>
                <a:cubicBezTo>
                  <a:pt x="57240" y="8978"/>
                  <a:pt x="47294" y="1"/>
                  <a:pt x="35340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4"/>
          <p:cNvSpPr/>
          <p:nvPr/>
        </p:nvSpPr>
        <p:spPr>
          <a:xfrm>
            <a:off x="7569118" y="3651835"/>
            <a:ext cx="529593" cy="1765995"/>
          </a:xfrm>
          <a:custGeom>
            <a:rect b="b" l="l" r="r" t="t"/>
            <a:pathLst>
              <a:path extrusionOk="0" h="74609" w="22374">
                <a:moveTo>
                  <a:pt x="11181" y="0"/>
                </a:moveTo>
                <a:cubicBezTo>
                  <a:pt x="10637" y="0"/>
                  <a:pt x="10198" y="442"/>
                  <a:pt x="10198" y="986"/>
                </a:cubicBezTo>
                <a:lnTo>
                  <a:pt x="10198" y="30547"/>
                </a:lnTo>
                <a:lnTo>
                  <a:pt x="1852" y="20531"/>
                </a:lnTo>
                <a:cubicBezTo>
                  <a:pt x="1657" y="20307"/>
                  <a:pt x="1383" y="20192"/>
                  <a:pt x="1106" y="20192"/>
                </a:cubicBezTo>
                <a:cubicBezTo>
                  <a:pt x="883" y="20192"/>
                  <a:pt x="659" y="20266"/>
                  <a:pt x="476" y="20419"/>
                </a:cubicBezTo>
                <a:cubicBezTo>
                  <a:pt x="61" y="20764"/>
                  <a:pt x="1" y="21375"/>
                  <a:pt x="336" y="21795"/>
                </a:cubicBezTo>
                <a:lnTo>
                  <a:pt x="10195" y="33625"/>
                </a:lnTo>
                <a:lnTo>
                  <a:pt x="10195" y="73622"/>
                </a:lnTo>
                <a:cubicBezTo>
                  <a:pt x="10195" y="74167"/>
                  <a:pt x="10637" y="74608"/>
                  <a:pt x="11181" y="74608"/>
                </a:cubicBezTo>
                <a:cubicBezTo>
                  <a:pt x="11725" y="74608"/>
                  <a:pt x="12167" y="74167"/>
                  <a:pt x="12167" y="73622"/>
                </a:cubicBezTo>
                <a:lnTo>
                  <a:pt x="12167" y="32754"/>
                </a:lnTo>
                <a:lnTo>
                  <a:pt x="22016" y="21399"/>
                </a:lnTo>
                <a:cubicBezTo>
                  <a:pt x="22373" y="20988"/>
                  <a:pt x="22328" y="20365"/>
                  <a:pt x="21917" y="20008"/>
                </a:cubicBezTo>
                <a:cubicBezTo>
                  <a:pt x="21730" y="19846"/>
                  <a:pt x="21501" y="19767"/>
                  <a:pt x="21272" y="19767"/>
                </a:cubicBezTo>
                <a:cubicBezTo>
                  <a:pt x="20996" y="19767"/>
                  <a:pt x="20721" y="19883"/>
                  <a:pt x="20526" y="20108"/>
                </a:cubicBezTo>
                <a:lnTo>
                  <a:pt x="12167" y="29745"/>
                </a:lnTo>
                <a:lnTo>
                  <a:pt x="12167" y="15955"/>
                </a:lnTo>
                <a:lnTo>
                  <a:pt x="19295" y="7739"/>
                </a:lnTo>
                <a:cubicBezTo>
                  <a:pt x="19570" y="7421"/>
                  <a:pt x="19537" y="6944"/>
                  <a:pt x="19219" y="6668"/>
                </a:cubicBezTo>
                <a:cubicBezTo>
                  <a:pt x="19075" y="6544"/>
                  <a:pt x="18899" y="6483"/>
                  <a:pt x="18723" y="6483"/>
                </a:cubicBezTo>
                <a:cubicBezTo>
                  <a:pt x="18511" y="6483"/>
                  <a:pt x="18299" y="6572"/>
                  <a:pt x="18149" y="6744"/>
                </a:cubicBezTo>
                <a:lnTo>
                  <a:pt x="12167" y="13639"/>
                </a:lnTo>
                <a:lnTo>
                  <a:pt x="12167" y="986"/>
                </a:lnTo>
                <a:cubicBezTo>
                  <a:pt x="12167" y="442"/>
                  <a:pt x="11725" y="0"/>
                  <a:pt x="1118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4"/>
          <p:cNvSpPr/>
          <p:nvPr/>
        </p:nvSpPr>
        <p:spPr>
          <a:xfrm>
            <a:off x="8124645" y="3736010"/>
            <a:ext cx="711615" cy="1192282"/>
          </a:xfrm>
          <a:custGeom>
            <a:rect b="b" l="l" r="r" t="t"/>
            <a:pathLst>
              <a:path extrusionOk="0" h="50371" w="30064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34"/>
          <p:cNvSpPr/>
          <p:nvPr/>
        </p:nvSpPr>
        <p:spPr>
          <a:xfrm>
            <a:off x="8346273" y="4112419"/>
            <a:ext cx="258145" cy="1222627"/>
          </a:xfrm>
          <a:custGeom>
            <a:rect b="b" l="l" r="r" t="t"/>
            <a:pathLst>
              <a:path extrusionOk="0" h="51653" w="10906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4"/>
          <p:cNvSpPr/>
          <p:nvPr/>
        </p:nvSpPr>
        <p:spPr>
          <a:xfrm>
            <a:off x="2438860" y="3453301"/>
            <a:ext cx="1081101" cy="1399756"/>
          </a:xfrm>
          <a:custGeom>
            <a:rect b="b" l="l" r="r" t="t"/>
            <a:pathLst>
              <a:path extrusionOk="0" h="65570" w="50643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4"/>
          <p:cNvSpPr/>
          <p:nvPr/>
        </p:nvSpPr>
        <p:spPr>
          <a:xfrm>
            <a:off x="2767000" y="3991678"/>
            <a:ext cx="433141" cy="1320556"/>
          </a:xfrm>
          <a:custGeom>
            <a:rect b="b" l="l" r="r" t="t"/>
            <a:pathLst>
              <a:path extrusionOk="0" h="61860" w="2029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4"/>
          <p:cNvSpPr/>
          <p:nvPr/>
        </p:nvSpPr>
        <p:spPr>
          <a:xfrm>
            <a:off x="3527790" y="4198961"/>
            <a:ext cx="751500" cy="1104411"/>
          </a:xfrm>
          <a:custGeom>
            <a:rect b="b" l="l" r="r" t="t"/>
            <a:pathLst>
              <a:path extrusionOk="0" h="41102" w="27968">
                <a:moveTo>
                  <a:pt x="12339" y="1"/>
                </a:moveTo>
                <a:lnTo>
                  <a:pt x="1" y="17510"/>
                </a:lnTo>
                <a:lnTo>
                  <a:pt x="1" y="41102"/>
                </a:lnTo>
                <a:lnTo>
                  <a:pt x="27968" y="41102"/>
                </a:lnTo>
                <a:lnTo>
                  <a:pt x="27968" y="17510"/>
                </a:lnTo>
                <a:lnTo>
                  <a:pt x="12339" y="1"/>
                </a:lnTo>
                <a:close/>
              </a:path>
            </a:pathLst>
          </a:custGeom>
          <a:solidFill>
            <a:srgbClr val="56A4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4"/>
          <p:cNvSpPr/>
          <p:nvPr/>
        </p:nvSpPr>
        <p:spPr>
          <a:xfrm>
            <a:off x="4265210" y="4669454"/>
            <a:ext cx="1092964" cy="633917"/>
          </a:xfrm>
          <a:custGeom>
            <a:rect b="b" l="l" r="r" t="t"/>
            <a:pathLst>
              <a:path extrusionOk="0" h="23592" w="40676">
                <a:moveTo>
                  <a:pt x="1" y="0"/>
                </a:moveTo>
                <a:lnTo>
                  <a:pt x="1" y="23592"/>
                </a:lnTo>
                <a:lnTo>
                  <a:pt x="40675" y="23592"/>
                </a:lnTo>
                <a:lnTo>
                  <a:pt x="406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4"/>
          <p:cNvSpPr/>
          <p:nvPr/>
        </p:nvSpPr>
        <p:spPr>
          <a:xfrm>
            <a:off x="4380187" y="4844324"/>
            <a:ext cx="174897" cy="306049"/>
          </a:xfrm>
          <a:custGeom>
            <a:rect b="b" l="l" r="r" t="t"/>
            <a:pathLst>
              <a:path extrusionOk="0" h="11390" w="6509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9" y="11389"/>
                </a:lnTo>
                <a:cubicBezTo>
                  <a:pt x="6218" y="11389"/>
                  <a:pt x="6509" y="11099"/>
                  <a:pt x="6509" y="10736"/>
                </a:cubicBezTo>
                <a:lnTo>
                  <a:pt x="6509" y="654"/>
                </a:lnTo>
                <a:cubicBezTo>
                  <a:pt x="6509" y="294"/>
                  <a:pt x="6218" y="0"/>
                  <a:pt x="585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4"/>
          <p:cNvSpPr/>
          <p:nvPr/>
        </p:nvSpPr>
        <p:spPr>
          <a:xfrm>
            <a:off x="3741272" y="4695545"/>
            <a:ext cx="259967" cy="454828"/>
          </a:xfrm>
          <a:custGeom>
            <a:rect b="b" l="l" r="r" t="t"/>
            <a:pathLst>
              <a:path extrusionOk="0" h="16927" w="9675">
                <a:moveTo>
                  <a:pt x="653" y="0"/>
                </a:moveTo>
                <a:cubicBezTo>
                  <a:pt x="293" y="0"/>
                  <a:pt x="0" y="290"/>
                  <a:pt x="0" y="650"/>
                </a:cubicBezTo>
                <a:lnTo>
                  <a:pt x="0" y="16273"/>
                </a:lnTo>
                <a:cubicBezTo>
                  <a:pt x="0" y="16636"/>
                  <a:pt x="293" y="16926"/>
                  <a:pt x="653" y="16926"/>
                </a:cubicBezTo>
                <a:lnTo>
                  <a:pt x="9021" y="16926"/>
                </a:lnTo>
                <a:cubicBezTo>
                  <a:pt x="9384" y="16926"/>
                  <a:pt x="9674" y="16636"/>
                  <a:pt x="9674" y="16273"/>
                </a:cubicBezTo>
                <a:lnTo>
                  <a:pt x="9674" y="650"/>
                </a:lnTo>
                <a:cubicBezTo>
                  <a:pt x="9674" y="290"/>
                  <a:pt x="9384" y="0"/>
                  <a:pt x="902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4"/>
          <p:cNvSpPr/>
          <p:nvPr/>
        </p:nvSpPr>
        <p:spPr>
          <a:xfrm>
            <a:off x="4686290" y="4882829"/>
            <a:ext cx="284204" cy="415356"/>
          </a:xfrm>
          <a:custGeom>
            <a:rect b="b" l="l" r="r" t="t"/>
            <a:pathLst>
              <a:path extrusionOk="0" h="15458" w="10577">
                <a:moveTo>
                  <a:pt x="5287" y="1"/>
                </a:moveTo>
                <a:cubicBezTo>
                  <a:pt x="2366" y="1"/>
                  <a:pt x="1" y="2369"/>
                  <a:pt x="1" y="5290"/>
                </a:cubicBezTo>
                <a:lnTo>
                  <a:pt x="1" y="15457"/>
                </a:lnTo>
                <a:lnTo>
                  <a:pt x="10573" y="15457"/>
                </a:lnTo>
                <a:lnTo>
                  <a:pt x="10576" y="5290"/>
                </a:lnTo>
                <a:cubicBezTo>
                  <a:pt x="10576" y="2369"/>
                  <a:pt x="8208" y="1"/>
                  <a:pt x="528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4"/>
          <p:cNvSpPr/>
          <p:nvPr/>
        </p:nvSpPr>
        <p:spPr>
          <a:xfrm>
            <a:off x="5052609" y="4844324"/>
            <a:ext cx="174897" cy="306049"/>
          </a:xfrm>
          <a:custGeom>
            <a:rect b="b" l="l" r="r" t="t"/>
            <a:pathLst>
              <a:path extrusionOk="0" h="11390" w="6509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8" y="11389"/>
                </a:lnTo>
                <a:cubicBezTo>
                  <a:pt x="6218" y="11389"/>
                  <a:pt x="6508" y="11099"/>
                  <a:pt x="6508" y="10736"/>
                </a:cubicBezTo>
                <a:lnTo>
                  <a:pt x="6508" y="654"/>
                </a:lnTo>
                <a:cubicBezTo>
                  <a:pt x="6508" y="294"/>
                  <a:pt x="6218" y="0"/>
                  <a:pt x="5858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4"/>
          <p:cNvSpPr/>
          <p:nvPr/>
        </p:nvSpPr>
        <p:spPr>
          <a:xfrm>
            <a:off x="3413297" y="4166717"/>
            <a:ext cx="2081780" cy="502765"/>
          </a:xfrm>
          <a:custGeom>
            <a:rect b="b" l="l" r="r" t="t"/>
            <a:pathLst>
              <a:path extrusionOk="0" h="18711" w="77476">
                <a:moveTo>
                  <a:pt x="14837" y="0"/>
                </a:moveTo>
                <a:lnTo>
                  <a:pt x="1" y="18710"/>
                </a:lnTo>
                <a:lnTo>
                  <a:pt x="4455" y="18710"/>
                </a:lnTo>
                <a:lnTo>
                  <a:pt x="16416" y="2507"/>
                </a:lnTo>
                <a:lnTo>
                  <a:pt x="28666" y="18710"/>
                </a:lnTo>
                <a:lnTo>
                  <a:pt x="77476" y="18710"/>
                </a:lnTo>
                <a:lnTo>
                  <a:pt x="6283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4"/>
          <p:cNvSpPr/>
          <p:nvPr/>
        </p:nvSpPr>
        <p:spPr>
          <a:xfrm>
            <a:off x="5733451" y="3476738"/>
            <a:ext cx="1403087" cy="1442450"/>
          </a:xfrm>
          <a:custGeom>
            <a:rect b="b" l="l" r="r" t="t"/>
            <a:pathLst>
              <a:path extrusionOk="0" h="60940" w="59277">
                <a:moveTo>
                  <a:pt x="29640" y="1"/>
                </a:moveTo>
                <a:cubicBezTo>
                  <a:pt x="29123" y="1"/>
                  <a:pt x="28607" y="58"/>
                  <a:pt x="28101" y="173"/>
                </a:cubicBezTo>
                <a:cubicBezTo>
                  <a:pt x="23244" y="1174"/>
                  <a:pt x="21952" y="8220"/>
                  <a:pt x="21608" y="11889"/>
                </a:cubicBezTo>
                <a:cubicBezTo>
                  <a:pt x="21535" y="12662"/>
                  <a:pt x="20893" y="13258"/>
                  <a:pt x="20125" y="13258"/>
                </a:cubicBezTo>
                <a:cubicBezTo>
                  <a:pt x="20097" y="13258"/>
                  <a:pt x="20069" y="13257"/>
                  <a:pt x="20041" y="13256"/>
                </a:cubicBezTo>
                <a:cubicBezTo>
                  <a:pt x="19950" y="13250"/>
                  <a:pt x="19855" y="13248"/>
                  <a:pt x="19758" y="13248"/>
                </a:cubicBezTo>
                <a:cubicBezTo>
                  <a:pt x="17978" y="13248"/>
                  <a:pt x="15247" y="14083"/>
                  <a:pt x="13675" y="15654"/>
                </a:cubicBezTo>
                <a:cubicBezTo>
                  <a:pt x="11377" y="17952"/>
                  <a:pt x="11613" y="24475"/>
                  <a:pt x="11900" y="27762"/>
                </a:cubicBezTo>
                <a:cubicBezTo>
                  <a:pt x="11978" y="28661"/>
                  <a:pt x="11253" y="29389"/>
                  <a:pt x="10353" y="29389"/>
                </a:cubicBezTo>
                <a:cubicBezTo>
                  <a:pt x="10348" y="29389"/>
                  <a:pt x="10342" y="29389"/>
                  <a:pt x="10337" y="29389"/>
                </a:cubicBezTo>
                <a:cubicBezTo>
                  <a:pt x="10321" y="29389"/>
                  <a:pt x="10305" y="29389"/>
                  <a:pt x="10290" y="29389"/>
                </a:cubicBezTo>
                <a:cubicBezTo>
                  <a:pt x="7014" y="29389"/>
                  <a:pt x="5867" y="32831"/>
                  <a:pt x="5867" y="32831"/>
                </a:cubicBezTo>
                <a:cubicBezTo>
                  <a:pt x="0" y="46025"/>
                  <a:pt x="25796" y="59222"/>
                  <a:pt x="28975" y="60786"/>
                </a:cubicBezTo>
                <a:cubicBezTo>
                  <a:pt x="29180" y="60888"/>
                  <a:pt x="29407" y="60940"/>
                  <a:pt x="29640" y="60940"/>
                </a:cubicBezTo>
                <a:cubicBezTo>
                  <a:pt x="29870" y="60940"/>
                  <a:pt x="30099" y="60888"/>
                  <a:pt x="30305" y="60786"/>
                </a:cubicBezTo>
                <a:cubicBezTo>
                  <a:pt x="33480" y="59222"/>
                  <a:pt x="59276" y="46025"/>
                  <a:pt x="53412" y="32831"/>
                </a:cubicBezTo>
                <a:cubicBezTo>
                  <a:pt x="53412" y="32831"/>
                  <a:pt x="52264" y="29389"/>
                  <a:pt x="48986" y="29389"/>
                </a:cubicBezTo>
                <a:cubicBezTo>
                  <a:pt x="48972" y="29389"/>
                  <a:pt x="48957" y="29389"/>
                  <a:pt x="48943" y="29389"/>
                </a:cubicBezTo>
                <a:cubicBezTo>
                  <a:pt x="48937" y="29389"/>
                  <a:pt x="48932" y="29389"/>
                  <a:pt x="48926" y="29389"/>
                </a:cubicBezTo>
                <a:cubicBezTo>
                  <a:pt x="48027" y="29389"/>
                  <a:pt x="47301" y="28661"/>
                  <a:pt x="47379" y="27762"/>
                </a:cubicBezTo>
                <a:cubicBezTo>
                  <a:pt x="47664" y="24475"/>
                  <a:pt x="47903" y="17952"/>
                  <a:pt x="45604" y="15654"/>
                </a:cubicBezTo>
                <a:cubicBezTo>
                  <a:pt x="44033" y="14083"/>
                  <a:pt x="41301" y="13248"/>
                  <a:pt x="39519" y="13248"/>
                </a:cubicBezTo>
                <a:cubicBezTo>
                  <a:pt x="39422" y="13248"/>
                  <a:pt x="39327" y="13250"/>
                  <a:pt x="39235" y="13256"/>
                </a:cubicBezTo>
                <a:cubicBezTo>
                  <a:pt x="39207" y="13257"/>
                  <a:pt x="39179" y="13258"/>
                  <a:pt x="39152" y="13258"/>
                </a:cubicBezTo>
                <a:cubicBezTo>
                  <a:pt x="38387" y="13258"/>
                  <a:pt x="37745" y="12662"/>
                  <a:pt x="37672" y="11889"/>
                </a:cubicBezTo>
                <a:cubicBezTo>
                  <a:pt x="37327" y="8223"/>
                  <a:pt x="36036" y="1174"/>
                  <a:pt x="31179" y="173"/>
                </a:cubicBezTo>
                <a:cubicBezTo>
                  <a:pt x="30673" y="58"/>
                  <a:pt x="30156" y="1"/>
                  <a:pt x="296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4"/>
          <p:cNvSpPr/>
          <p:nvPr/>
        </p:nvSpPr>
        <p:spPr>
          <a:xfrm>
            <a:off x="6240050" y="3921130"/>
            <a:ext cx="410248" cy="1367653"/>
          </a:xfrm>
          <a:custGeom>
            <a:rect b="b" l="l" r="r" t="t"/>
            <a:pathLst>
              <a:path extrusionOk="0" h="57780" w="17332">
                <a:moveTo>
                  <a:pt x="8670" y="1"/>
                </a:moveTo>
                <a:cubicBezTo>
                  <a:pt x="8241" y="1"/>
                  <a:pt x="7896" y="351"/>
                  <a:pt x="7908" y="781"/>
                </a:cubicBezTo>
                <a:lnTo>
                  <a:pt x="7908" y="23658"/>
                </a:lnTo>
                <a:lnTo>
                  <a:pt x="1449" y="15907"/>
                </a:lnTo>
                <a:cubicBezTo>
                  <a:pt x="1297" y="15722"/>
                  <a:pt x="1077" y="15626"/>
                  <a:pt x="855" y="15626"/>
                </a:cubicBezTo>
                <a:cubicBezTo>
                  <a:pt x="682" y="15626"/>
                  <a:pt x="509" y="15684"/>
                  <a:pt x="366" y="15802"/>
                </a:cubicBezTo>
                <a:cubicBezTo>
                  <a:pt x="39" y="16074"/>
                  <a:pt x="0" y="16561"/>
                  <a:pt x="275" y="16884"/>
                </a:cubicBezTo>
                <a:lnTo>
                  <a:pt x="7908" y="26041"/>
                </a:lnTo>
                <a:lnTo>
                  <a:pt x="7908" y="56999"/>
                </a:lnTo>
                <a:cubicBezTo>
                  <a:pt x="7896" y="57426"/>
                  <a:pt x="8241" y="57779"/>
                  <a:pt x="8670" y="57779"/>
                </a:cubicBezTo>
                <a:cubicBezTo>
                  <a:pt x="9097" y="57779"/>
                  <a:pt x="9441" y="57426"/>
                  <a:pt x="9432" y="56999"/>
                </a:cubicBezTo>
                <a:lnTo>
                  <a:pt x="9432" y="19440"/>
                </a:lnTo>
                <a:lnTo>
                  <a:pt x="17053" y="10651"/>
                </a:lnTo>
                <a:cubicBezTo>
                  <a:pt x="17331" y="10334"/>
                  <a:pt x="17295" y="9853"/>
                  <a:pt x="16978" y="9575"/>
                </a:cubicBezTo>
                <a:cubicBezTo>
                  <a:pt x="16833" y="9450"/>
                  <a:pt x="16655" y="9389"/>
                  <a:pt x="16477" y="9389"/>
                </a:cubicBezTo>
                <a:cubicBezTo>
                  <a:pt x="16264" y="9389"/>
                  <a:pt x="16051" y="9477"/>
                  <a:pt x="15901" y="9651"/>
                </a:cubicBezTo>
                <a:lnTo>
                  <a:pt x="9432" y="17111"/>
                </a:lnTo>
                <a:lnTo>
                  <a:pt x="9432" y="781"/>
                </a:lnTo>
                <a:cubicBezTo>
                  <a:pt x="9441" y="351"/>
                  <a:pt x="9097" y="1"/>
                  <a:pt x="867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4"/>
          <p:cNvSpPr/>
          <p:nvPr/>
        </p:nvSpPr>
        <p:spPr>
          <a:xfrm>
            <a:off x="5209084" y="4820708"/>
            <a:ext cx="524368" cy="387385"/>
          </a:xfrm>
          <a:custGeom>
            <a:rect b="b" l="l" r="r" t="t"/>
            <a:pathLst>
              <a:path extrusionOk="0" h="14417" w="19515">
                <a:moveTo>
                  <a:pt x="8420" y="1"/>
                </a:moveTo>
                <a:cubicBezTo>
                  <a:pt x="8024" y="1"/>
                  <a:pt x="7625" y="45"/>
                  <a:pt x="7231" y="137"/>
                </a:cubicBezTo>
                <a:cubicBezTo>
                  <a:pt x="5456" y="551"/>
                  <a:pt x="4022" y="1854"/>
                  <a:pt x="3442" y="3581"/>
                </a:cubicBezTo>
                <a:cubicBezTo>
                  <a:pt x="3321" y="3950"/>
                  <a:pt x="2985" y="4201"/>
                  <a:pt x="2598" y="4219"/>
                </a:cubicBezTo>
                <a:cubicBezTo>
                  <a:pt x="2453" y="4225"/>
                  <a:pt x="2308" y="4244"/>
                  <a:pt x="2162" y="4277"/>
                </a:cubicBezTo>
                <a:cubicBezTo>
                  <a:pt x="1037" y="4516"/>
                  <a:pt x="176" y="5480"/>
                  <a:pt x="70" y="6627"/>
                </a:cubicBezTo>
                <a:cubicBezTo>
                  <a:pt x="0" y="7331"/>
                  <a:pt x="215" y="8033"/>
                  <a:pt x="666" y="8577"/>
                </a:cubicBezTo>
                <a:cubicBezTo>
                  <a:pt x="929" y="8892"/>
                  <a:pt x="1022" y="9318"/>
                  <a:pt x="907" y="9711"/>
                </a:cubicBezTo>
                <a:cubicBezTo>
                  <a:pt x="690" y="10452"/>
                  <a:pt x="620" y="11229"/>
                  <a:pt x="705" y="11997"/>
                </a:cubicBezTo>
                <a:cubicBezTo>
                  <a:pt x="759" y="12511"/>
                  <a:pt x="886" y="13017"/>
                  <a:pt x="1077" y="13497"/>
                </a:cubicBezTo>
                <a:lnTo>
                  <a:pt x="18236" y="14417"/>
                </a:lnTo>
                <a:cubicBezTo>
                  <a:pt x="19445" y="12705"/>
                  <a:pt x="19515" y="10434"/>
                  <a:pt x="18408" y="8653"/>
                </a:cubicBezTo>
                <a:cubicBezTo>
                  <a:pt x="18127" y="8193"/>
                  <a:pt x="18036" y="7640"/>
                  <a:pt x="18163" y="7113"/>
                </a:cubicBezTo>
                <a:cubicBezTo>
                  <a:pt x="18284" y="6599"/>
                  <a:pt x="18308" y="6067"/>
                  <a:pt x="18236" y="5544"/>
                </a:cubicBezTo>
                <a:cubicBezTo>
                  <a:pt x="17964" y="3551"/>
                  <a:pt x="16291" y="1997"/>
                  <a:pt x="14286" y="1864"/>
                </a:cubicBezTo>
                <a:cubicBezTo>
                  <a:pt x="14187" y="1857"/>
                  <a:pt x="14087" y="1853"/>
                  <a:pt x="13988" y="1853"/>
                </a:cubicBezTo>
                <a:cubicBezTo>
                  <a:pt x="13740" y="1853"/>
                  <a:pt x="13493" y="1875"/>
                  <a:pt x="13249" y="1918"/>
                </a:cubicBezTo>
                <a:cubicBezTo>
                  <a:pt x="13181" y="1930"/>
                  <a:pt x="13112" y="1936"/>
                  <a:pt x="13045" y="1936"/>
                </a:cubicBezTo>
                <a:cubicBezTo>
                  <a:pt x="12713" y="1936"/>
                  <a:pt x="12392" y="1793"/>
                  <a:pt x="12151" y="1552"/>
                </a:cubicBezTo>
                <a:cubicBezTo>
                  <a:pt x="11154" y="548"/>
                  <a:pt x="9805" y="1"/>
                  <a:pt x="8420" y="1"/>
                </a:cubicBezTo>
                <a:close/>
              </a:path>
            </a:pathLst>
          </a:cu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4"/>
          <p:cNvSpPr/>
          <p:nvPr/>
        </p:nvSpPr>
        <p:spPr>
          <a:xfrm>
            <a:off x="1058330" y="2330676"/>
            <a:ext cx="1339065" cy="2243750"/>
          </a:xfrm>
          <a:custGeom>
            <a:rect b="b" l="l" r="r" t="t"/>
            <a:pathLst>
              <a:path extrusionOk="0" h="105106" w="62727">
                <a:moveTo>
                  <a:pt x="31083" y="0"/>
                </a:moveTo>
                <a:cubicBezTo>
                  <a:pt x="30660" y="0"/>
                  <a:pt x="30078" y="77"/>
                  <a:pt x="29410" y="366"/>
                </a:cubicBezTo>
                <a:cubicBezTo>
                  <a:pt x="23250" y="2407"/>
                  <a:pt x="21611" y="16772"/>
                  <a:pt x="21172" y="24241"/>
                </a:cubicBezTo>
                <a:cubicBezTo>
                  <a:pt x="21082" y="25817"/>
                  <a:pt x="20271" y="27035"/>
                  <a:pt x="19296" y="27035"/>
                </a:cubicBezTo>
                <a:cubicBezTo>
                  <a:pt x="19260" y="27035"/>
                  <a:pt x="19224" y="27033"/>
                  <a:pt x="19188" y="27030"/>
                </a:cubicBezTo>
                <a:cubicBezTo>
                  <a:pt x="19071" y="27019"/>
                  <a:pt x="18950" y="27014"/>
                  <a:pt x="18825" y="27014"/>
                </a:cubicBezTo>
                <a:cubicBezTo>
                  <a:pt x="16566" y="27014"/>
                  <a:pt x="13102" y="28718"/>
                  <a:pt x="11108" y="31917"/>
                </a:cubicBezTo>
                <a:cubicBezTo>
                  <a:pt x="8196" y="36601"/>
                  <a:pt x="8495" y="49895"/>
                  <a:pt x="8858" y="56599"/>
                </a:cubicBezTo>
                <a:cubicBezTo>
                  <a:pt x="8957" y="58430"/>
                  <a:pt x="8037" y="59917"/>
                  <a:pt x="6895" y="59917"/>
                </a:cubicBezTo>
                <a:cubicBezTo>
                  <a:pt x="6888" y="59917"/>
                  <a:pt x="6881" y="59917"/>
                  <a:pt x="6874" y="59917"/>
                </a:cubicBezTo>
                <a:cubicBezTo>
                  <a:pt x="6854" y="59917"/>
                  <a:pt x="6835" y="59916"/>
                  <a:pt x="6815" y="59916"/>
                </a:cubicBezTo>
                <a:cubicBezTo>
                  <a:pt x="2657" y="59916"/>
                  <a:pt x="1204" y="66933"/>
                  <a:pt x="1204" y="66933"/>
                </a:cubicBezTo>
                <a:cubicBezTo>
                  <a:pt x="170" y="70668"/>
                  <a:pt x="0" y="74469"/>
                  <a:pt x="472" y="78249"/>
                </a:cubicBezTo>
                <a:cubicBezTo>
                  <a:pt x="2716" y="96150"/>
                  <a:pt x="17018" y="105106"/>
                  <a:pt x="31329" y="105106"/>
                </a:cubicBezTo>
                <a:cubicBezTo>
                  <a:pt x="45614" y="105106"/>
                  <a:pt x="59909" y="96183"/>
                  <a:pt x="62231" y="78325"/>
                </a:cubicBezTo>
                <a:cubicBezTo>
                  <a:pt x="62727" y="74520"/>
                  <a:pt x="62566" y="70692"/>
                  <a:pt x="61526" y="66933"/>
                </a:cubicBezTo>
                <a:cubicBezTo>
                  <a:pt x="61526" y="66933"/>
                  <a:pt x="60070" y="59916"/>
                  <a:pt x="55912" y="59916"/>
                </a:cubicBezTo>
                <a:cubicBezTo>
                  <a:pt x="55892" y="59916"/>
                  <a:pt x="55872" y="59917"/>
                  <a:pt x="55853" y="59917"/>
                </a:cubicBezTo>
                <a:cubicBezTo>
                  <a:pt x="55846" y="59917"/>
                  <a:pt x="55839" y="59917"/>
                  <a:pt x="55832" y="59917"/>
                </a:cubicBezTo>
                <a:cubicBezTo>
                  <a:pt x="54689" y="59917"/>
                  <a:pt x="53770" y="58430"/>
                  <a:pt x="53869" y="56599"/>
                </a:cubicBezTo>
                <a:cubicBezTo>
                  <a:pt x="54232" y="49895"/>
                  <a:pt x="54534" y="36601"/>
                  <a:pt x="51619" y="31917"/>
                </a:cubicBezTo>
                <a:cubicBezTo>
                  <a:pt x="49627" y="28718"/>
                  <a:pt x="46161" y="27014"/>
                  <a:pt x="43904" y="27014"/>
                </a:cubicBezTo>
                <a:cubicBezTo>
                  <a:pt x="43780" y="27014"/>
                  <a:pt x="43659" y="27019"/>
                  <a:pt x="43542" y="27030"/>
                </a:cubicBezTo>
                <a:cubicBezTo>
                  <a:pt x="43505" y="27033"/>
                  <a:pt x="43470" y="27035"/>
                  <a:pt x="43434" y="27035"/>
                </a:cubicBezTo>
                <a:cubicBezTo>
                  <a:pt x="42459" y="27035"/>
                  <a:pt x="41648" y="25817"/>
                  <a:pt x="41555" y="24241"/>
                </a:cubicBezTo>
                <a:cubicBezTo>
                  <a:pt x="41119" y="16772"/>
                  <a:pt x="39480" y="2407"/>
                  <a:pt x="33317" y="366"/>
                </a:cubicBezTo>
                <a:cubicBezTo>
                  <a:pt x="32649" y="77"/>
                  <a:pt x="32066" y="0"/>
                  <a:pt x="31644" y="0"/>
                </a:cubicBezTo>
                <a:cubicBezTo>
                  <a:pt x="31540" y="0"/>
                  <a:pt x="31447" y="5"/>
                  <a:pt x="31363" y="12"/>
                </a:cubicBezTo>
                <a:cubicBezTo>
                  <a:pt x="31280" y="5"/>
                  <a:pt x="31186" y="0"/>
                  <a:pt x="3108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4"/>
          <p:cNvSpPr/>
          <p:nvPr/>
        </p:nvSpPr>
        <p:spPr>
          <a:xfrm>
            <a:off x="1484864" y="3039133"/>
            <a:ext cx="475943" cy="2300727"/>
          </a:xfrm>
          <a:custGeom>
            <a:rect b="b" l="l" r="r" t="t"/>
            <a:pathLst>
              <a:path extrusionOk="0" h="107775" w="22295">
                <a:moveTo>
                  <a:pt x="11420" y="1"/>
                </a:moveTo>
                <a:cubicBezTo>
                  <a:pt x="10633" y="1"/>
                  <a:pt x="9998" y="639"/>
                  <a:pt x="9998" y="1425"/>
                </a:cubicBezTo>
                <a:lnTo>
                  <a:pt x="9998" y="44649"/>
                </a:lnTo>
                <a:lnTo>
                  <a:pt x="1966" y="35011"/>
                </a:lnTo>
                <a:cubicBezTo>
                  <a:pt x="1760" y="34764"/>
                  <a:pt x="1464" y="34636"/>
                  <a:pt x="1167" y="34636"/>
                </a:cubicBezTo>
                <a:cubicBezTo>
                  <a:pt x="933" y="34636"/>
                  <a:pt x="697" y="34715"/>
                  <a:pt x="503" y="34878"/>
                </a:cubicBezTo>
                <a:cubicBezTo>
                  <a:pt x="61" y="35244"/>
                  <a:pt x="1" y="35900"/>
                  <a:pt x="370" y="36342"/>
                </a:cubicBezTo>
                <a:lnTo>
                  <a:pt x="9998" y="47894"/>
                </a:lnTo>
                <a:lnTo>
                  <a:pt x="9998" y="106350"/>
                </a:lnTo>
                <a:cubicBezTo>
                  <a:pt x="9998" y="107136"/>
                  <a:pt x="10633" y="107774"/>
                  <a:pt x="11420" y="107774"/>
                </a:cubicBezTo>
                <a:cubicBezTo>
                  <a:pt x="12206" y="107774"/>
                  <a:pt x="12844" y="107136"/>
                  <a:pt x="12844" y="106350"/>
                </a:cubicBezTo>
                <a:lnTo>
                  <a:pt x="12844" y="34905"/>
                </a:lnTo>
                <a:lnTo>
                  <a:pt x="21944" y="24414"/>
                </a:lnTo>
                <a:cubicBezTo>
                  <a:pt x="22294" y="23997"/>
                  <a:pt x="22246" y="23377"/>
                  <a:pt x="21835" y="23020"/>
                </a:cubicBezTo>
                <a:cubicBezTo>
                  <a:pt x="21646" y="22857"/>
                  <a:pt x="21414" y="22776"/>
                  <a:pt x="21183" y="22776"/>
                </a:cubicBezTo>
                <a:cubicBezTo>
                  <a:pt x="20909" y="22776"/>
                  <a:pt x="20637" y="22889"/>
                  <a:pt x="20441" y="23108"/>
                </a:cubicBezTo>
                <a:lnTo>
                  <a:pt x="20441" y="23111"/>
                </a:lnTo>
                <a:lnTo>
                  <a:pt x="12844" y="31866"/>
                </a:lnTo>
                <a:lnTo>
                  <a:pt x="12844" y="19413"/>
                </a:lnTo>
                <a:lnTo>
                  <a:pt x="21944" y="8922"/>
                </a:lnTo>
                <a:cubicBezTo>
                  <a:pt x="22294" y="8505"/>
                  <a:pt x="22246" y="7885"/>
                  <a:pt x="21835" y="7528"/>
                </a:cubicBezTo>
                <a:cubicBezTo>
                  <a:pt x="21646" y="7364"/>
                  <a:pt x="21414" y="7284"/>
                  <a:pt x="21183" y="7284"/>
                </a:cubicBezTo>
                <a:cubicBezTo>
                  <a:pt x="20909" y="7284"/>
                  <a:pt x="20637" y="7396"/>
                  <a:pt x="20441" y="7615"/>
                </a:cubicBezTo>
                <a:lnTo>
                  <a:pt x="12844" y="16373"/>
                </a:lnTo>
                <a:lnTo>
                  <a:pt x="12844" y="1425"/>
                </a:lnTo>
                <a:cubicBezTo>
                  <a:pt x="12844" y="639"/>
                  <a:pt x="12206" y="1"/>
                  <a:pt x="1142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4"/>
          <p:cNvSpPr/>
          <p:nvPr/>
        </p:nvSpPr>
        <p:spPr>
          <a:xfrm>
            <a:off x="-7" y="2864687"/>
            <a:ext cx="1851853" cy="1904112"/>
          </a:xfrm>
          <a:custGeom>
            <a:rect b="b" l="l" r="r" t="t"/>
            <a:pathLst>
              <a:path extrusionOk="0" h="89196" w="86748">
                <a:moveTo>
                  <a:pt x="43054" y="1"/>
                </a:moveTo>
                <a:cubicBezTo>
                  <a:pt x="42402" y="1"/>
                  <a:pt x="41751" y="88"/>
                  <a:pt x="41123" y="262"/>
                </a:cubicBezTo>
                <a:cubicBezTo>
                  <a:pt x="34016" y="1728"/>
                  <a:pt x="32123" y="12041"/>
                  <a:pt x="31621" y="17405"/>
                </a:cubicBezTo>
                <a:cubicBezTo>
                  <a:pt x="31513" y="18538"/>
                  <a:pt x="30574" y="19411"/>
                  <a:pt x="29452" y="19411"/>
                </a:cubicBezTo>
                <a:cubicBezTo>
                  <a:pt x="29411" y="19411"/>
                  <a:pt x="29370" y="19410"/>
                  <a:pt x="29329" y="19407"/>
                </a:cubicBezTo>
                <a:cubicBezTo>
                  <a:pt x="29192" y="19400"/>
                  <a:pt x="29051" y="19396"/>
                  <a:pt x="28905" y="19396"/>
                </a:cubicBezTo>
                <a:cubicBezTo>
                  <a:pt x="26301" y="19396"/>
                  <a:pt x="22308" y="20621"/>
                  <a:pt x="20011" y="22918"/>
                </a:cubicBezTo>
                <a:cubicBezTo>
                  <a:pt x="16648" y="26278"/>
                  <a:pt x="16996" y="35825"/>
                  <a:pt x="17414" y="40637"/>
                </a:cubicBezTo>
                <a:cubicBezTo>
                  <a:pt x="17531" y="41954"/>
                  <a:pt x="16467" y="43020"/>
                  <a:pt x="15150" y="43020"/>
                </a:cubicBezTo>
                <a:cubicBezTo>
                  <a:pt x="15142" y="43020"/>
                  <a:pt x="15135" y="43020"/>
                  <a:pt x="15127" y="43020"/>
                </a:cubicBezTo>
                <a:cubicBezTo>
                  <a:pt x="15104" y="43020"/>
                  <a:pt x="15081" y="43019"/>
                  <a:pt x="15059" y="43019"/>
                </a:cubicBezTo>
                <a:cubicBezTo>
                  <a:pt x="10264" y="43019"/>
                  <a:pt x="8583" y="48058"/>
                  <a:pt x="8583" y="48058"/>
                </a:cubicBezTo>
                <a:cubicBezTo>
                  <a:pt x="1" y="67367"/>
                  <a:pt x="37751" y="86679"/>
                  <a:pt x="42399" y="88968"/>
                </a:cubicBezTo>
                <a:cubicBezTo>
                  <a:pt x="42704" y="89116"/>
                  <a:pt x="43037" y="89195"/>
                  <a:pt x="43376" y="89195"/>
                </a:cubicBezTo>
                <a:cubicBezTo>
                  <a:pt x="43714" y="89195"/>
                  <a:pt x="44047" y="89116"/>
                  <a:pt x="44349" y="88968"/>
                </a:cubicBezTo>
                <a:cubicBezTo>
                  <a:pt x="48998" y="86679"/>
                  <a:pt x="86748" y="67367"/>
                  <a:pt x="78165" y="48058"/>
                </a:cubicBezTo>
                <a:cubicBezTo>
                  <a:pt x="78165" y="48058"/>
                  <a:pt x="76488" y="43019"/>
                  <a:pt x="71693" y="43019"/>
                </a:cubicBezTo>
                <a:cubicBezTo>
                  <a:pt x="71670" y="43019"/>
                  <a:pt x="71647" y="43020"/>
                  <a:pt x="71624" y="43020"/>
                </a:cubicBezTo>
                <a:cubicBezTo>
                  <a:pt x="71617" y="43020"/>
                  <a:pt x="71609" y="43020"/>
                  <a:pt x="71602" y="43020"/>
                </a:cubicBezTo>
                <a:cubicBezTo>
                  <a:pt x="70282" y="43020"/>
                  <a:pt x="69224" y="41954"/>
                  <a:pt x="69335" y="40637"/>
                </a:cubicBezTo>
                <a:cubicBezTo>
                  <a:pt x="69755" y="35825"/>
                  <a:pt x="70103" y="26278"/>
                  <a:pt x="66740" y="22918"/>
                </a:cubicBezTo>
                <a:cubicBezTo>
                  <a:pt x="64443" y="20621"/>
                  <a:pt x="60448" y="19396"/>
                  <a:pt x="57843" y="19396"/>
                </a:cubicBezTo>
                <a:cubicBezTo>
                  <a:pt x="57697" y="19396"/>
                  <a:pt x="57556" y="19400"/>
                  <a:pt x="57420" y="19407"/>
                </a:cubicBezTo>
                <a:cubicBezTo>
                  <a:pt x="57379" y="19410"/>
                  <a:pt x="57338" y="19411"/>
                  <a:pt x="57297" y="19411"/>
                </a:cubicBezTo>
                <a:cubicBezTo>
                  <a:pt x="56174" y="19411"/>
                  <a:pt x="55236" y="18535"/>
                  <a:pt x="55130" y="17405"/>
                </a:cubicBezTo>
                <a:cubicBezTo>
                  <a:pt x="54625" y="12041"/>
                  <a:pt x="52735" y="1728"/>
                  <a:pt x="45629" y="262"/>
                </a:cubicBezTo>
                <a:cubicBezTo>
                  <a:pt x="44997" y="88"/>
                  <a:pt x="44348" y="1"/>
                  <a:pt x="43697" y="1"/>
                </a:cubicBezTo>
                <a:cubicBezTo>
                  <a:pt x="43590" y="1"/>
                  <a:pt x="43483" y="3"/>
                  <a:pt x="43376" y="8"/>
                </a:cubicBezTo>
                <a:cubicBezTo>
                  <a:pt x="43269" y="3"/>
                  <a:pt x="43162" y="1"/>
                  <a:pt x="430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4"/>
          <p:cNvSpPr/>
          <p:nvPr/>
        </p:nvSpPr>
        <p:spPr>
          <a:xfrm>
            <a:off x="668763" y="3518238"/>
            <a:ext cx="541266" cy="1804013"/>
          </a:xfrm>
          <a:custGeom>
            <a:rect b="b" l="l" r="r" t="t"/>
            <a:pathLst>
              <a:path extrusionOk="0" h="84507" w="25355">
                <a:moveTo>
                  <a:pt x="12681" y="1"/>
                </a:moveTo>
                <a:cubicBezTo>
                  <a:pt x="12064" y="1"/>
                  <a:pt x="11565" y="500"/>
                  <a:pt x="11565" y="1117"/>
                </a:cubicBezTo>
                <a:lnTo>
                  <a:pt x="11565" y="34600"/>
                </a:lnTo>
                <a:lnTo>
                  <a:pt x="2111" y="23256"/>
                </a:lnTo>
                <a:cubicBezTo>
                  <a:pt x="1890" y="22990"/>
                  <a:pt x="1571" y="22854"/>
                  <a:pt x="1251" y="22854"/>
                </a:cubicBezTo>
                <a:cubicBezTo>
                  <a:pt x="999" y="22854"/>
                  <a:pt x="746" y="22938"/>
                  <a:pt x="539" y="23111"/>
                </a:cubicBezTo>
                <a:cubicBezTo>
                  <a:pt x="64" y="23507"/>
                  <a:pt x="1" y="24212"/>
                  <a:pt x="397" y="24687"/>
                </a:cubicBezTo>
                <a:lnTo>
                  <a:pt x="11565" y="38087"/>
                </a:lnTo>
                <a:lnTo>
                  <a:pt x="11565" y="83391"/>
                </a:lnTo>
                <a:cubicBezTo>
                  <a:pt x="11565" y="84008"/>
                  <a:pt x="12064" y="84507"/>
                  <a:pt x="12681" y="84507"/>
                </a:cubicBezTo>
                <a:cubicBezTo>
                  <a:pt x="13295" y="84507"/>
                  <a:pt x="13797" y="84008"/>
                  <a:pt x="13797" y="83391"/>
                </a:cubicBezTo>
                <a:lnTo>
                  <a:pt x="13797" y="28419"/>
                </a:lnTo>
                <a:lnTo>
                  <a:pt x="24950" y="15560"/>
                </a:lnTo>
                <a:cubicBezTo>
                  <a:pt x="25355" y="15094"/>
                  <a:pt x="25303" y="14390"/>
                  <a:pt x="24838" y="13984"/>
                </a:cubicBezTo>
                <a:cubicBezTo>
                  <a:pt x="24627" y="13801"/>
                  <a:pt x="24367" y="13711"/>
                  <a:pt x="24109" y="13711"/>
                </a:cubicBezTo>
                <a:cubicBezTo>
                  <a:pt x="23796" y="13711"/>
                  <a:pt x="23485" y="13843"/>
                  <a:pt x="23265" y="14099"/>
                </a:cubicBezTo>
                <a:lnTo>
                  <a:pt x="13797" y="25013"/>
                </a:lnTo>
                <a:lnTo>
                  <a:pt x="13797" y="1117"/>
                </a:lnTo>
                <a:cubicBezTo>
                  <a:pt x="13797" y="500"/>
                  <a:pt x="13298" y="1"/>
                  <a:pt x="12681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4"/>
          <p:cNvSpPr txBox="1"/>
          <p:nvPr>
            <p:ph idx="4294967295" type="ctrTitle"/>
          </p:nvPr>
        </p:nvSpPr>
        <p:spPr>
          <a:xfrm flipH="1">
            <a:off x="1714513" y="2006850"/>
            <a:ext cx="55062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WisH Where is Home</a:t>
            </a:r>
            <a:endParaRPr sz="28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24" name="Google Shape;724;p34"/>
          <p:cNvSpPr txBox="1"/>
          <p:nvPr>
            <p:ph idx="4294967295" type="ctrTitle"/>
          </p:nvPr>
        </p:nvSpPr>
        <p:spPr>
          <a:xfrm flipH="1">
            <a:off x="987600" y="1660175"/>
            <a:ext cx="71688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MODELING</a:t>
            </a:r>
            <a:endParaRPr sz="2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25" name="Google Shape;72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5"/>
          <p:cNvSpPr txBox="1"/>
          <p:nvPr/>
        </p:nvSpPr>
        <p:spPr>
          <a:xfrm>
            <a:off x="1771650" y="419100"/>
            <a:ext cx="56007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b="1"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unctional Requirements</a:t>
            </a:r>
            <a:endParaRPr b="1"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31" name="Google Shape;731;p35"/>
          <p:cNvGrpSpPr/>
          <p:nvPr/>
        </p:nvGrpSpPr>
        <p:grpSpPr>
          <a:xfrm>
            <a:off x="3552249" y="2552701"/>
            <a:ext cx="2039491" cy="1651798"/>
            <a:chOff x="634050" y="238100"/>
            <a:chExt cx="6351575" cy="5220600"/>
          </a:xfrm>
        </p:grpSpPr>
        <p:sp>
          <p:nvSpPr>
            <p:cNvPr id="732" name="Google Shape;732;p35"/>
            <p:cNvSpPr/>
            <p:nvPr/>
          </p:nvSpPr>
          <p:spPr>
            <a:xfrm>
              <a:off x="734250" y="4976375"/>
              <a:ext cx="5868000" cy="482325"/>
            </a:xfrm>
            <a:custGeom>
              <a:rect b="b" l="l" r="r" t="t"/>
              <a:pathLst>
                <a:path extrusionOk="0" h="19293" w="234720">
                  <a:moveTo>
                    <a:pt x="117360" y="1"/>
                  </a:moveTo>
                  <a:cubicBezTo>
                    <a:pt x="86234" y="1"/>
                    <a:pt x="56383" y="1018"/>
                    <a:pt x="34374" y="2828"/>
                  </a:cubicBezTo>
                  <a:cubicBezTo>
                    <a:pt x="12365" y="4635"/>
                    <a:pt x="1" y="7088"/>
                    <a:pt x="1" y="9648"/>
                  </a:cubicBezTo>
                  <a:cubicBezTo>
                    <a:pt x="1" y="12205"/>
                    <a:pt x="12365" y="14658"/>
                    <a:pt x="34374" y="16467"/>
                  </a:cubicBezTo>
                  <a:cubicBezTo>
                    <a:pt x="56383" y="18277"/>
                    <a:pt x="86234" y="19292"/>
                    <a:pt x="117360" y="19292"/>
                  </a:cubicBezTo>
                  <a:cubicBezTo>
                    <a:pt x="148486" y="19292"/>
                    <a:pt x="178337" y="18277"/>
                    <a:pt x="200346" y="16467"/>
                  </a:cubicBezTo>
                  <a:cubicBezTo>
                    <a:pt x="222355" y="14658"/>
                    <a:pt x="234719" y="12205"/>
                    <a:pt x="234719" y="9648"/>
                  </a:cubicBezTo>
                  <a:cubicBezTo>
                    <a:pt x="234719" y="7088"/>
                    <a:pt x="222355" y="4635"/>
                    <a:pt x="200346" y="2828"/>
                  </a:cubicBezTo>
                  <a:cubicBezTo>
                    <a:pt x="178337" y="1018"/>
                    <a:pt x="148486" y="1"/>
                    <a:pt x="117360" y="1"/>
                  </a:cubicBezTo>
                  <a:close/>
                </a:path>
              </a:pathLst>
            </a:custGeom>
            <a:solidFill>
              <a:srgbClr val="434343">
                <a:alpha val="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2641600" y="3881175"/>
              <a:ext cx="392075" cy="1362800"/>
            </a:xfrm>
            <a:custGeom>
              <a:rect b="b" l="l" r="r" t="t"/>
              <a:pathLst>
                <a:path extrusionOk="0" h="54512" w="15683">
                  <a:moveTo>
                    <a:pt x="10455" y="1"/>
                  </a:moveTo>
                  <a:lnTo>
                    <a:pt x="1" y="54512"/>
                  </a:lnTo>
                  <a:lnTo>
                    <a:pt x="2241" y="54512"/>
                  </a:lnTo>
                  <a:lnTo>
                    <a:pt x="156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3369675" y="3881175"/>
              <a:ext cx="392075" cy="1362800"/>
            </a:xfrm>
            <a:custGeom>
              <a:rect b="b" l="l" r="r" t="t"/>
              <a:pathLst>
                <a:path extrusionOk="0" h="54512" w="15683">
                  <a:moveTo>
                    <a:pt x="1" y="1"/>
                  </a:moveTo>
                  <a:lnTo>
                    <a:pt x="13442" y="54512"/>
                  </a:lnTo>
                  <a:lnTo>
                    <a:pt x="15683" y="54512"/>
                  </a:lnTo>
                  <a:lnTo>
                    <a:pt x="52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2449650" y="2576575"/>
              <a:ext cx="1696550" cy="1306075"/>
            </a:xfrm>
            <a:custGeom>
              <a:rect b="b" l="l" r="r" t="t"/>
              <a:pathLst>
                <a:path extrusionOk="0" h="52243" w="67862">
                  <a:moveTo>
                    <a:pt x="64591" y="1"/>
                  </a:moveTo>
                  <a:cubicBezTo>
                    <a:pt x="62743" y="1"/>
                    <a:pt x="60281" y="1186"/>
                    <a:pt x="59203" y="5139"/>
                  </a:cubicBezTo>
                  <a:cubicBezTo>
                    <a:pt x="56965" y="13353"/>
                    <a:pt x="53976" y="43222"/>
                    <a:pt x="44270" y="43971"/>
                  </a:cubicBezTo>
                  <a:cubicBezTo>
                    <a:pt x="34561" y="44717"/>
                    <a:pt x="4692" y="46209"/>
                    <a:pt x="4692" y="46209"/>
                  </a:cubicBezTo>
                  <a:cubicBezTo>
                    <a:pt x="4692" y="46209"/>
                    <a:pt x="0" y="52243"/>
                    <a:pt x="19828" y="52243"/>
                  </a:cubicBezTo>
                  <a:cubicBezTo>
                    <a:pt x="20928" y="52243"/>
                    <a:pt x="22104" y="52224"/>
                    <a:pt x="23361" y="52185"/>
                  </a:cubicBezTo>
                  <a:cubicBezTo>
                    <a:pt x="47256" y="51436"/>
                    <a:pt x="53230" y="51436"/>
                    <a:pt x="55470" y="45463"/>
                  </a:cubicBezTo>
                  <a:cubicBezTo>
                    <a:pt x="57711" y="39490"/>
                    <a:pt x="62190" y="3647"/>
                    <a:pt x="65925" y="2153"/>
                  </a:cubicBezTo>
                  <a:cubicBezTo>
                    <a:pt x="67861" y="1378"/>
                    <a:pt x="66583" y="1"/>
                    <a:pt x="64591" y="1"/>
                  </a:cubicBez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1685075" y="2498000"/>
              <a:ext cx="254675" cy="352175"/>
            </a:xfrm>
            <a:custGeom>
              <a:rect b="b" l="l" r="r" t="t"/>
              <a:pathLst>
                <a:path extrusionOk="0" h="14087" w="10187">
                  <a:moveTo>
                    <a:pt x="3364" y="1"/>
                  </a:moveTo>
                  <a:cubicBezTo>
                    <a:pt x="2948" y="1"/>
                    <a:pt x="2443" y="269"/>
                    <a:pt x="1869" y="1008"/>
                  </a:cubicBezTo>
                  <a:cubicBezTo>
                    <a:pt x="1" y="3418"/>
                    <a:pt x="2292" y="1971"/>
                    <a:pt x="4160" y="5286"/>
                  </a:cubicBezTo>
                  <a:cubicBezTo>
                    <a:pt x="6027" y="8602"/>
                    <a:pt x="2953" y="7817"/>
                    <a:pt x="1507" y="10288"/>
                  </a:cubicBezTo>
                  <a:cubicBezTo>
                    <a:pt x="60" y="12759"/>
                    <a:pt x="2652" y="13964"/>
                    <a:pt x="2652" y="13964"/>
                  </a:cubicBezTo>
                  <a:lnTo>
                    <a:pt x="3617" y="14087"/>
                  </a:lnTo>
                  <a:cubicBezTo>
                    <a:pt x="3617" y="14087"/>
                    <a:pt x="6510" y="12818"/>
                    <a:pt x="5666" y="11976"/>
                  </a:cubicBezTo>
                  <a:cubicBezTo>
                    <a:pt x="4822" y="11132"/>
                    <a:pt x="5728" y="9806"/>
                    <a:pt x="7957" y="7999"/>
                  </a:cubicBezTo>
                  <a:cubicBezTo>
                    <a:pt x="10186" y="6190"/>
                    <a:pt x="1808" y="2936"/>
                    <a:pt x="2109" y="1791"/>
                  </a:cubicBezTo>
                  <a:cubicBezTo>
                    <a:pt x="2295" y="1091"/>
                    <a:pt x="2999" y="706"/>
                    <a:pt x="3545" y="706"/>
                  </a:cubicBezTo>
                  <a:cubicBezTo>
                    <a:pt x="3891" y="706"/>
                    <a:pt x="4174" y="861"/>
                    <a:pt x="4220" y="1189"/>
                  </a:cubicBezTo>
                  <a:cubicBezTo>
                    <a:pt x="4340" y="2033"/>
                    <a:pt x="3617" y="2092"/>
                    <a:pt x="3617" y="2092"/>
                  </a:cubicBezTo>
                  <a:cubicBezTo>
                    <a:pt x="3617" y="2092"/>
                    <a:pt x="3783" y="2167"/>
                    <a:pt x="3987" y="2167"/>
                  </a:cubicBezTo>
                  <a:cubicBezTo>
                    <a:pt x="4190" y="2167"/>
                    <a:pt x="4432" y="2092"/>
                    <a:pt x="4582" y="1791"/>
                  </a:cubicBezTo>
                  <a:cubicBezTo>
                    <a:pt x="4791" y="1373"/>
                    <a:pt x="4305" y="1"/>
                    <a:pt x="3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1699400" y="2649725"/>
              <a:ext cx="103550" cy="209425"/>
            </a:xfrm>
            <a:custGeom>
              <a:rect b="b" l="l" r="r" t="t"/>
              <a:pathLst>
                <a:path extrusionOk="0" h="8377" w="4142">
                  <a:moveTo>
                    <a:pt x="2774" y="1"/>
                  </a:moveTo>
                  <a:cubicBezTo>
                    <a:pt x="2392" y="1"/>
                    <a:pt x="2194" y="817"/>
                    <a:pt x="2280" y="1066"/>
                  </a:cubicBezTo>
                  <a:cubicBezTo>
                    <a:pt x="2341" y="1245"/>
                    <a:pt x="2438" y="1290"/>
                    <a:pt x="2521" y="1290"/>
                  </a:cubicBezTo>
                  <a:cubicBezTo>
                    <a:pt x="2603" y="1290"/>
                    <a:pt x="2670" y="1246"/>
                    <a:pt x="2670" y="1246"/>
                  </a:cubicBezTo>
                  <a:cubicBezTo>
                    <a:pt x="2670" y="1246"/>
                    <a:pt x="2378" y="1209"/>
                    <a:pt x="2426" y="707"/>
                  </a:cubicBezTo>
                  <a:cubicBezTo>
                    <a:pt x="2445" y="513"/>
                    <a:pt x="2560" y="421"/>
                    <a:pt x="2701" y="421"/>
                  </a:cubicBezTo>
                  <a:cubicBezTo>
                    <a:pt x="2923" y="421"/>
                    <a:pt x="3208" y="649"/>
                    <a:pt x="3284" y="1066"/>
                  </a:cubicBezTo>
                  <a:cubicBezTo>
                    <a:pt x="3407" y="1748"/>
                    <a:pt x="0" y="3683"/>
                    <a:pt x="909" y="4757"/>
                  </a:cubicBezTo>
                  <a:cubicBezTo>
                    <a:pt x="1817" y="5830"/>
                    <a:pt x="2182" y="6619"/>
                    <a:pt x="1839" y="7121"/>
                  </a:cubicBezTo>
                  <a:cubicBezTo>
                    <a:pt x="1497" y="7623"/>
                    <a:pt x="2672" y="8376"/>
                    <a:pt x="2672" y="8376"/>
                  </a:cubicBezTo>
                  <a:lnTo>
                    <a:pt x="3062" y="8305"/>
                  </a:lnTo>
                  <a:cubicBezTo>
                    <a:pt x="3062" y="8305"/>
                    <a:pt x="4117" y="7589"/>
                    <a:pt x="3528" y="6119"/>
                  </a:cubicBezTo>
                  <a:cubicBezTo>
                    <a:pt x="2939" y="4650"/>
                    <a:pt x="1691" y="5116"/>
                    <a:pt x="2451" y="3144"/>
                  </a:cubicBezTo>
                  <a:cubicBezTo>
                    <a:pt x="3211" y="1173"/>
                    <a:pt x="4142" y="2033"/>
                    <a:pt x="3382" y="600"/>
                  </a:cubicBezTo>
                  <a:cubicBezTo>
                    <a:pt x="3149" y="161"/>
                    <a:pt x="2943" y="1"/>
                    <a:pt x="27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1605100" y="2844050"/>
              <a:ext cx="290200" cy="269250"/>
            </a:xfrm>
            <a:custGeom>
              <a:rect b="b" l="l" r="r" t="t"/>
              <a:pathLst>
                <a:path extrusionOk="0" h="10770" w="11608">
                  <a:moveTo>
                    <a:pt x="1815" y="3156"/>
                  </a:moveTo>
                  <a:cubicBezTo>
                    <a:pt x="1822" y="3156"/>
                    <a:pt x="1830" y="3156"/>
                    <a:pt x="1838" y="3156"/>
                  </a:cubicBezTo>
                  <a:cubicBezTo>
                    <a:pt x="2127" y="3156"/>
                    <a:pt x="2431" y="3298"/>
                    <a:pt x="2707" y="3571"/>
                  </a:cubicBezTo>
                  <a:cubicBezTo>
                    <a:pt x="2741" y="3606"/>
                    <a:pt x="2775" y="3640"/>
                    <a:pt x="2807" y="3676"/>
                  </a:cubicBezTo>
                  <a:lnTo>
                    <a:pt x="3252" y="6916"/>
                  </a:lnTo>
                  <a:cubicBezTo>
                    <a:pt x="3074" y="7231"/>
                    <a:pt x="2830" y="7434"/>
                    <a:pt x="2547" y="7491"/>
                  </a:cubicBezTo>
                  <a:cubicBezTo>
                    <a:pt x="2491" y="7503"/>
                    <a:pt x="2434" y="7508"/>
                    <a:pt x="2377" y="7508"/>
                  </a:cubicBezTo>
                  <a:cubicBezTo>
                    <a:pt x="2087" y="7508"/>
                    <a:pt x="1783" y="7365"/>
                    <a:pt x="1505" y="7092"/>
                  </a:cubicBezTo>
                  <a:cubicBezTo>
                    <a:pt x="1139" y="6734"/>
                    <a:pt x="872" y="6207"/>
                    <a:pt x="749" y="5609"/>
                  </a:cubicBezTo>
                  <a:cubicBezTo>
                    <a:pt x="628" y="5009"/>
                    <a:pt x="667" y="4420"/>
                    <a:pt x="863" y="3948"/>
                  </a:cubicBezTo>
                  <a:cubicBezTo>
                    <a:pt x="1041" y="3517"/>
                    <a:pt x="1327" y="3243"/>
                    <a:pt x="1667" y="3172"/>
                  </a:cubicBezTo>
                  <a:cubicBezTo>
                    <a:pt x="1714" y="3162"/>
                    <a:pt x="1764" y="3156"/>
                    <a:pt x="1815" y="3156"/>
                  </a:cubicBezTo>
                  <a:close/>
                  <a:moveTo>
                    <a:pt x="3001" y="1"/>
                  </a:moveTo>
                  <a:cubicBezTo>
                    <a:pt x="2634" y="1"/>
                    <a:pt x="2351" y="322"/>
                    <a:pt x="2394" y="685"/>
                  </a:cubicBezTo>
                  <a:lnTo>
                    <a:pt x="2682" y="2780"/>
                  </a:lnTo>
                  <a:cubicBezTo>
                    <a:pt x="2409" y="2620"/>
                    <a:pt x="2123" y="2538"/>
                    <a:pt x="1837" y="2538"/>
                  </a:cubicBezTo>
                  <a:cubicBezTo>
                    <a:pt x="1738" y="2538"/>
                    <a:pt x="1639" y="2548"/>
                    <a:pt x="1541" y="2568"/>
                  </a:cubicBezTo>
                  <a:cubicBezTo>
                    <a:pt x="993" y="2679"/>
                    <a:pt x="551" y="3085"/>
                    <a:pt x="293" y="3713"/>
                  </a:cubicBezTo>
                  <a:cubicBezTo>
                    <a:pt x="51" y="4297"/>
                    <a:pt x="1" y="5013"/>
                    <a:pt x="147" y="5730"/>
                  </a:cubicBezTo>
                  <a:cubicBezTo>
                    <a:pt x="293" y="6446"/>
                    <a:pt x="622" y="7085"/>
                    <a:pt x="1073" y="7528"/>
                  </a:cubicBezTo>
                  <a:cubicBezTo>
                    <a:pt x="1468" y="7918"/>
                    <a:pt x="1920" y="8123"/>
                    <a:pt x="2372" y="8123"/>
                  </a:cubicBezTo>
                  <a:cubicBezTo>
                    <a:pt x="2472" y="8121"/>
                    <a:pt x="2570" y="8112"/>
                    <a:pt x="2668" y="8091"/>
                  </a:cubicBezTo>
                  <a:cubicBezTo>
                    <a:pt x="2926" y="8039"/>
                    <a:pt x="3168" y="7918"/>
                    <a:pt x="3364" y="7745"/>
                  </a:cubicBezTo>
                  <a:lnTo>
                    <a:pt x="3720" y="10330"/>
                  </a:lnTo>
                  <a:cubicBezTo>
                    <a:pt x="3756" y="10624"/>
                    <a:pt x="5377" y="10770"/>
                    <a:pt x="7026" y="10770"/>
                  </a:cubicBezTo>
                  <a:cubicBezTo>
                    <a:pt x="8739" y="10770"/>
                    <a:pt x="10482" y="10613"/>
                    <a:pt x="10512" y="10302"/>
                  </a:cubicBezTo>
                  <a:lnTo>
                    <a:pt x="11573" y="671"/>
                  </a:lnTo>
                  <a:cubicBezTo>
                    <a:pt x="11608" y="311"/>
                    <a:pt x="11325" y="1"/>
                    <a:pt x="109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5924075" y="2101825"/>
              <a:ext cx="350" cy="325"/>
            </a:xfrm>
            <a:custGeom>
              <a:rect b="b" l="l" r="r" t="t"/>
              <a:pathLst>
                <a:path extrusionOk="0" h="13" w="14">
                  <a:moveTo>
                    <a:pt x="5" y="0"/>
                  </a:moveTo>
                  <a:cubicBezTo>
                    <a:pt x="0" y="0"/>
                    <a:pt x="0" y="12"/>
                    <a:pt x="5" y="12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13" y="10"/>
                    <a:pt x="13" y="3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819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3817000" y="1299425"/>
              <a:ext cx="873325" cy="1012400"/>
            </a:xfrm>
            <a:custGeom>
              <a:rect b="b" l="l" r="r" t="t"/>
              <a:pathLst>
                <a:path extrusionOk="0" h="40496" w="34933">
                  <a:moveTo>
                    <a:pt x="34816" y="1"/>
                  </a:moveTo>
                  <a:cubicBezTo>
                    <a:pt x="33905" y="1"/>
                    <a:pt x="27925" y="294"/>
                    <a:pt x="26648" y="7941"/>
                  </a:cubicBezTo>
                  <a:cubicBezTo>
                    <a:pt x="25265" y="16225"/>
                    <a:pt x="20780" y="34520"/>
                    <a:pt x="20780" y="34520"/>
                  </a:cubicBezTo>
                  <a:lnTo>
                    <a:pt x="1" y="37237"/>
                  </a:lnTo>
                  <a:lnTo>
                    <a:pt x="2141" y="39006"/>
                  </a:lnTo>
                  <a:cubicBezTo>
                    <a:pt x="2141" y="39006"/>
                    <a:pt x="10746" y="40496"/>
                    <a:pt x="17643" y="40496"/>
                  </a:cubicBezTo>
                  <a:cubicBezTo>
                    <a:pt x="20707" y="40496"/>
                    <a:pt x="23435" y="40202"/>
                    <a:pt x="24921" y="39352"/>
                  </a:cubicBezTo>
                  <a:cubicBezTo>
                    <a:pt x="29753" y="36589"/>
                    <a:pt x="30789" y="19678"/>
                    <a:pt x="32170" y="15536"/>
                  </a:cubicBezTo>
                  <a:cubicBezTo>
                    <a:pt x="33550" y="11395"/>
                    <a:pt x="34933" y="3"/>
                    <a:pt x="34933" y="3"/>
                  </a:cubicBezTo>
                  <a:cubicBezTo>
                    <a:pt x="34933" y="3"/>
                    <a:pt x="34892" y="1"/>
                    <a:pt x="348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4361800" y="238100"/>
              <a:ext cx="1029350" cy="974500"/>
            </a:xfrm>
            <a:custGeom>
              <a:rect b="b" l="l" r="r" t="t"/>
              <a:pathLst>
                <a:path extrusionOk="0" h="38980" w="41174">
                  <a:moveTo>
                    <a:pt x="17937" y="1"/>
                  </a:moveTo>
                  <a:cubicBezTo>
                    <a:pt x="16937" y="1"/>
                    <a:pt x="16047" y="365"/>
                    <a:pt x="15491" y="1365"/>
                  </a:cubicBezTo>
                  <a:cubicBezTo>
                    <a:pt x="15491" y="1365"/>
                    <a:pt x="15264" y="1354"/>
                    <a:pt x="14885" y="1354"/>
                  </a:cubicBezTo>
                  <a:cubicBezTo>
                    <a:pt x="12997" y="1354"/>
                    <a:pt x="7339" y="1638"/>
                    <a:pt x="7339" y="5034"/>
                  </a:cubicBezTo>
                  <a:cubicBezTo>
                    <a:pt x="7339" y="5034"/>
                    <a:pt x="818" y="7480"/>
                    <a:pt x="3264" y="12778"/>
                  </a:cubicBezTo>
                  <a:cubicBezTo>
                    <a:pt x="3264" y="12778"/>
                    <a:pt x="1" y="18485"/>
                    <a:pt x="2855" y="21339"/>
                  </a:cubicBezTo>
                  <a:cubicBezTo>
                    <a:pt x="2855" y="21339"/>
                    <a:pt x="1" y="26639"/>
                    <a:pt x="4078" y="29083"/>
                  </a:cubicBezTo>
                  <a:cubicBezTo>
                    <a:pt x="4078" y="29083"/>
                    <a:pt x="3264" y="34792"/>
                    <a:pt x="7339" y="35198"/>
                  </a:cubicBezTo>
                  <a:cubicBezTo>
                    <a:pt x="7339" y="35198"/>
                    <a:pt x="10375" y="38488"/>
                    <a:pt x="13458" y="38488"/>
                  </a:cubicBezTo>
                  <a:cubicBezTo>
                    <a:pt x="14288" y="38488"/>
                    <a:pt x="15121" y="38249"/>
                    <a:pt x="15899" y="37644"/>
                  </a:cubicBezTo>
                  <a:cubicBezTo>
                    <a:pt x="15901" y="37644"/>
                    <a:pt x="19572" y="38980"/>
                    <a:pt x="22614" y="38980"/>
                  </a:cubicBezTo>
                  <a:cubicBezTo>
                    <a:pt x="24183" y="38980"/>
                    <a:pt x="25585" y="38625"/>
                    <a:pt x="26231" y="37548"/>
                  </a:cubicBezTo>
                  <a:cubicBezTo>
                    <a:pt x="26231" y="37548"/>
                    <a:pt x="26244" y="37548"/>
                    <a:pt x="26270" y="37548"/>
                  </a:cubicBezTo>
                  <a:cubicBezTo>
                    <a:pt x="26770" y="37548"/>
                    <a:pt x="31798" y="37462"/>
                    <a:pt x="31798" y="33975"/>
                  </a:cubicBezTo>
                  <a:cubicBezTo>
                    <a:pt x="31798" y="33975"/>
                    <a:pt x="37910" y="31937"/>
                    <a:pt x="35873" y="27862"/>
                  </a:cubicBezTo>
                  <a:cubicBezTo>
                    <a:pt x="35873" y="27862"/>
                    <a:pt x="40765" y="23377"/>
                    <a:pt x="37504" y="19708"/>
                  </a:cubicBezTo>
                  <a:cubicBezTo>
                    <a:pt x="37504" y="19708"/>
                    <a:pt x="41173" y="14001"/>
                    <a:pt x="37504" y="11555"/>
                  </a:cubicBezTo>
                  <a:cubicBezTo>
                    <a:pt x="37504" y="11555"/>
                    <a:pt x="36156" y="4819"/>
                    <a:pt x="32543" y="4819"/>
                  </a:cubicBezTo>
                  <a:cubicBezTo>
                    <a:pt x="32181" y="4819"/>
                    <a:pt x="31797" y="4886"/>
                    <a:pt x="31389" y="5034"/>
                  </a:cubicBezTo>
                  <a:cubicBezTo>
                    <a:pt x="31389" y="5034"/>
                    <a:pt x="30884" y="1744"/>
                    <a:pt x="27479" y="1744"/>
                  </a:cubicBezTo>
                  <a:cubicBezTo>
                    <a:pt x="26562" y="1744"/>
                    <a:pt x="25436" y="1983"/>
                    <a:pt x="24052" y="2588"/>
                  </a:cubicBezTo>
                  <a:cubicBezTo>
                    <a:pt x="24052" y="2588"/>
                    <a:pt x="20603" y="1"/>
                    <a:pt x="179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4922350" y="4678225"/>
              <a:ext cx="481900" cy="612075"/>
            </a:xfrm>
            <a:custGeom>
              <a:rect b="b" l="l" r="r" t="t"/>
              <a:pathLst>
                <a:path extrusionOk="0" h="24483" w="19276">
                  <a:moveTo>
                    <a:pt x="4310" y="0"/>
                  </a:moveTo>
                  <a:cubicBezTo>
                    <a:pt x="3058" y="0"/>
                    <a:pt x="1106" y="477"/>
                    <a:pt x="1" y="3154"/>
                  </a:cubicBezTo>
                  <a:lnTo>
                    <a:pt x="8493" y="12639"/>
                  </a:lnTo>
                  <a:cubicBezTo>
                    <a:pt x="8493" y="12639"/>
                    <a:pt x="13157" y="19648"/>
                    <a:pt x="12495" y="21065"/>
                  </a:cubicBezTo>
                  <a:cubicBezTo>
                    <a:pt x="11998" y="22129"/>
                    <a:pt x="10509" y="24483"/>
                    <a:pt x="11193" y="24483"/>
                  </a:cubicBezTo>
                  <a:cubicBezTo>
                    <a:pt x="11420" y="24483"/>
                    <a:pt x="11885" y="24225"/>
                    <a:pt x="12703" y="23577"/>
                  </a:cubicBezTo>
                  <a:cubicBezTo>
                    <a:pt x="15988" y="20971"/>
                    <a:pt x="17086" y="20102"/>
                    <a:pt x="16330" y="18023"/>
                  </a:cubicBezTo>
                  <a:cubicBezTo>
                    <a:pt x="15575" y="15945"/>
                    <a:pt x="14387" y="13321"/>
                    <a:pt x="14386" y="13321"/>
                  </a:cubicBezTo>
                  <a:lnTo>
                    <a:pt x="14386" y="13321"/>
                  </a:lnTo>
                  <a:lnTo>
                    <a:pt x="19276" y="18366"/>
                  </a:lnTo>
                  <a:cubicBezTo>
                    <a:pt x="19276" y="18366"/>
                    <a:pt x="15689" y="10101"/>
                    <a:pt x="11495" y="10101"/>
                  </a:cubicBezTo>
                  <a:cubicBezTo>
                    <a:pt x="11085" y="10101"/>
                    <a:pt x="10670" y="10179"/>
                    <a:pt x="10252" y="10352"/>
                  </a:cubicBezTo>
                  <a:lnTo>
                    <a:pt x="5481" y="147"/>
                  </a:lnTo>
                  <a:cubicBezTo>
                    <a:pt x="5481" y="147"/>
                    <a:pt x="5003" y="0"/>
                    <a:pt x="4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4772625" y="4753975"/>
              <a:ext cx="355150" cy="623975"/>
            </a:xfrm>
            <a:custGeom>
              <a:rect b="b" l="l" r="r" t="t"/>
              <a:pathLst>
                <a:path extrusionOk="0" h="24959" w="14206">
                  <a:moveTo>
                    <a:pt x="7831" y="0"/>
                  </a:moveTo>
                  <a:cubicBezTo>
                    <a:pt x="7008" y="0"/>
                    <a:pt x="6053" y="244"/>
                    <a:pt x="4990" y="920"/>
                  </a:cubicBezTo>
                  <a:lnTo>
                    <a:pt x="6489" y="13563"/>
                  </a:lnTo>
                  <a:cubicBezTo>
                    <a:pt x="6489" y="13563"/>
                    <a:pt x="6277" y="21980"/>
                    <a:pt x="4922" y="22758"/>
                  </a:cubicBezTo>
                  <a:cubicBezTo>
                    <a:pt x="3656" y="23485"/>
                    <a:pt x="0" y="24959"/>
                    <a:pt x="2907" y="24959"/>
                  </a:cubicBezTo>
                  <a:cubicBezTo>
                    <a:pt x="3117" y="24959"/>
                    <a:pt x="3363" y="24951"/>
                    <a:pt x="3646" y="24935"/>
                  </a:cubicBezTo>
                  <a:cubicBezTo>
                    <a:pt x="7833" y="24690"/>
                    <a:pt x="9230" y="24611"/>
                    <a:pt x="9807" y="22475"/>
                  </a:cubicBezTo>
                  <a:cubicBezTo>
                    <a:pt x="10384" y="20342"/>
                    <a:pt x="10918" y="17510"/>
                    <a:pt x="10918" y="17510"/>
                  </a:cubicBezTo>
                  <a:lnTo>
                    <a:pt x="12020" y="24449"/>
                  </a:lnTo>
                  <a:cubicBezTo>
                    <a:pt x="12020" y="24449"/>
                    <a:pt x="14206" y="13818"/>
                    <a:pt x="9241" y="12705"/>
                  </a:cubicBezTo>
                  <a:lnTo>
                    <a:pt x="11203" y="1611"/>
                  </a:lnTo>
                  <a:cubicBezTo>
                    <a:pt x="11203" y="1611"/>
                    <a:pt x="9950" y="0"/>
                    <a:pt x="7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5158450" y="1481950"/>
              <a:ext cx="602150" cy="1649925"/>
            </a:xfrm>
            <a:custGeom>
              <a:rect b="b" l="l" r="r" t="t"/>
              <a:pathLst>
                <a:path extrusionOk="0" h="65997" w="24086">
                  <a:moveTo>
                    <a:pt x="9435" y="0"/>
                  </a:moveTo>
                  <a:cubicBezTo>
                    <a:pt x="8939" y="0"/>
                    <a:pt x="8385" y="125"/>
                    <a:pt x="7769" y="389"/>
                  </a:cubicBezTo>
                  <a:cubicBezTo>
                    <a:pt x="7769" y="389"/>
                    <a:pt x="0" y="8158"/>
                    <a:pt x="3108" y="12819"/>
                  </a:cubicBezTo>
                  <a:cubicBezTo>
                    <a:pt x="3108" y="12819"/>
                    <a:pt x="3108" y="64873"/>
                    <a:pt x="7769" y="65651"/>
                  </a:cubicBezTo>
                  <a:cubicBezTo>
                    <a:pt x="8754" y="65816"/>
                    <a:pt x="9705" y="65876"/>
                    <a:pt x="10613" y="65876"/>
                  </a:cubicBezTo>
                  <a:cubicBezTo>
                    <a:pt x="13095" y="65876"/>
                    <a:pt x="15263" y="65427"/>
                    <a:pt x="16968" y="65427"/>
                  </a:cubicBezTo>
                  <a:cubicBezTo>
                    <a:pt x="17592" y="65427"/>
                    <a:pt x="18154" y="65487"/>
                    <a:pt x="18646" y="65651"/>
                  </a:cubicBezTo>
                  <a:cubicBezTo>
                    <a:pt x="19423" y="65910"/>
                    <a:pt x="20287" y="65997"/>
                    <a:pt x="21093" y="65997"/>
                  </a:cubicBezTo>
                  <a:cubicBezTo>
                    <a:pt x="22704" y="65997"/>
                    <a:pt x="24085" y="65651"/>
                    <a:pt x="24085" y="65651"/>
                  </a:cubicBezTo>
                  <a:cubicBezTo>
                    <a:pt x="24085" y="65651"/>
                    <a:pt x="19591" y="62441"/>
                    <a:pt x="12938" y="62441"/>
                  </a:cubicBezTo>
                  <a:cubicBezTo>
                    <a:pt x="12272" y="62441"/>
                    <a:pt x="11584" y="62473"/>
                    <a:pt x="10877" y="62543"/>
                  </a:cubicBezTo>
                  <a:lnTo>
                    <a:pt x="10101" y="34573"/>
                  </a:lnTo>
                  <a:cubicBezTo>
                    <a:pt x="10101" y="34573"/>
                    <a:pt x="17706" y="0"/>
                    <a:pt x="9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4517475" y="2286700"/>
              <a:ext cx="874075" cy="2647775"/>
            </a:xfrm>
            <a:custGeom>
              <a:rect b="b" l="l" r="r" t="t"/>
              <a:pathLst>
                <a:path extrusionOk="0" h="105911" w="34963">
                  <a:moveTo>
                    <a:pt x="12554" y="0"/>
                  </a:moveTo>
                  <a:cubicBezTo>
                    <a:pt x="6702" y="0"/>
                    <a:pt x="1139" y="1160"/>
                    <a:pt x="778" y="5493"/>
                  </a:cubicBezTo>
                  <a:cubicBezTo>
                    <a:pt x="0" y="14815"/>
                    <a:pt x="14763" y="24916"/>
                    <a:pt x="14763" y="24916"/>
                  </a:cubicBezTo>
                  <a:cubicBezTo>
                    <a:pt x="13209" y="29578"/>
                    <a:pt x="13985" y="104939"/>
                    <a:pt x="13985" y="104939"/>
                  </a:cubicBezTo>
                  <a:cubicBezTo>
                    <a:pt x="14374" y="105716"/>
                    <a:pt x="16319" y="105910"/>
                    <a:pt x="18166" y="105910"/>
                  </a:cubicBezTo>
                  <a:cubicBezTo>
                    <a:pt x="20010" y="105910"/>
                    <a:pt x="21756" y="105717"/>
                    <a:pt x="21756" y="105717"/>
                  </a:cubicBezTo>
                  <a:cubicBezTo>
                    <a:pt x="25639" y="96394"/>
                    <a:pt x="33408" y="50553"/>
                    <a:pt x="34186" y="29578"/>
                  </a:cubicBezTo>
                  <a:cubicBezTo>
                    <a:pt x="34962" y="8600"/>
                    <a:pt x="26417" y="1538"/>
                    <a:pt x="26417" y="1538"/>
                  </a:cubicBezTo>
                  <a:cubicBezTo>
                    <a:pt x="26417" y="1538"/>
                    <a:pt x="19294" y="0"/>
                    <a:pt x="1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4831950" y="3762475"/>
              <a:ext cx="1500" cy="1175"/>
            </a:xfrm>
            <a:custGeom>
              <a:rect b="b" l="l" r="r" t="t"/>
              <a:pathLst>
                <a:path extrusionOk="0" h="47" w="60">
                  <a:moveTo>
                    <a:pt x="30" y="1"/>
                  </a:moveTo>
                  <a:cubicBezTo>
                    <a:pt x="0" y="1"/>
                    <a:pt x="0" y="46"/>
                    <a:pt x="30" y="46"/>
                  </a:cubicBezTo>
                  <a:cubicBezTo>
                    <a:pt x="59" y="46"/>
                    <a:pt x="59" y="1"/>
                    <a:pt x="30" y="1"/>
                  </a:cubicBezTo>
                  <a:close/>
                </a:path>
              </a:pathLst>
            </a:custGeom>
            <a:solidFill>
              <a:srgbClr val="819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4362100" y="2390000"/>
              <a:ext cx="776975" cy="2522075"/>
            </a:xfrm>
            <a:custGeom>
              <a:rect b="b" l="l" r="r" t="t"/>
              <a:pathLst>
                <a:path extrusionOk="0" h="100883" w="31079">
                  <a:moveTo>
                    <a:pt x="7996" y="0"/>
                  </a:moveTo>
                  <a:cubicBezTo>
                    <a:pt x="7621" y="0"/>
                    <a:pt x="7318" y="203"/>
                    <a:pt x="7108" y="653"/>
                  </a:cubicBezTo>
                  <a:cubicBezTo>
                    <a:pt x="4892" y="5383"/>
                    <a:pt x="0" y="42538"/>
                    <a:pt x="0" y="48753"/>
                  </a:cubicBezTo>
                  <a:cubicBezTo>
                    <a:pt x="0" y="54968"/>
                    <a:pt x="20978" y="100031"/>
                    <a:pt x="24861" y="100807"/>
                  </a:cubicBezTo>
                  <a:cubicBezTo>
                    <a:pt x="25120" y="100859"/>
                    <a:pt x="25373" y="100883"/>
                    <a:pt x="25618" y="100883"/>
                  </a:cubicBezTo>
                  <a:cubicBezTo>
                    <a:pt x="29048" y="100883"/>
                    <a:pt x="31079" y="96145"/>
                    <a:pt x="31079" y="96145"/>
                  </a:cubicBezTo>
                  <a:cubicBezTo>
                    <a:pt x="31079" y="95370"/>
                    <a:pt x="15538" y="54968"/>
                    <a:pt x="16316" y="51861"/>
                  </a:cubicBezTo>
                  <a:cubicBezTo>
                    <a:pt x="17092" y="48753"/>
                    <a:pt x="21753" y="19228"/>
                    <a:pt x="21753" y="18452"/>
                  </a:cubicBezTo>
                  <a:cubicBezTo>
                    <a:pt x="21753" y="18452"/>
                    <a:pt x="11573" y="0"/>
                    <a:pt x="79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4623975" y="997450"/>
              <a:ext cx="437400" cy="435925"/>
            </a:xfrm>
            <a:custGeom>
              <a:rect b="b" l="l" r="r" t="t"/>
              <a:pathLst>
                <a:path extrusionOk="0" h="17437" w="17496">
                  <a:moveTo>
                    <a:pt x="15424" y="0"/>
                  </a:moveTo>
                  <a:lnTo>
                    <a:pt x="7140" y="3108"/>
                  </a:lnTo>
                  <a:cubicBezTo>
                    <a:pt x="7140" y="3108"/>
                    <a:pt x="8520" y="10701"/>
                    <a:pt x="2734" y="12000"/>
                  </a:cubicBezTo>
                  <a:cubicBezTo>
                    <a:pt x="0" y="12611"/>
                    <a:pt x="4287" y="17437"/>
                    <a:pt x="4287" y="17437"/>
                  </a:cubicBezTo>
                  <a:lnTo>
                    <a:pt x="14386" y="17437"/>
                  </a:lnTo>
                  <a:lnTo>
                    <a:pt x="17496" y="12000"/>
                  </a:lnTo>
                  <a:cubicBezTo>
                    <a:pt x="17496" y="12000"/>
                    <a:pt x="13008" y="5869"/>
                    <a:pt x="15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4556500" y="574650"/>
              <a:ext cx="494325" cy="594350"/>
            </a:xfrm>
            <a:custGeom>
              <a:rect b="b" l="l" r="r" t="t"/>
              <a:pathLst>
                <a:path extrusionOk="0" h="23774" w="19773">
                  <a:moveTo>
                    <a:pt x="3596" y="1"/>
                  </a:moveTo>
                  <a:cubicBezTo>
                    <a:pt x="3596" y="900"/>
                    <a:pt x="0" y="20673"/>
                    <a:pt x="8088" y="23370"/>
                  </a:cubicBezTo>
                  <a:cubicBezTo>
                    <a:pt x="8925" y="23648"/>
                    <a:pt x="9714" y="23773"/>
                    <a:pt x="10455" y="23773"/>
                  </a:cubicBezTo>
                  <a:cubicBezTo>
                    <a:pt x="16884" y="23773"/>
                    <a:pt x="19773" y="14382"/>
                    <a:pt x="19773" y="14382"/>
                  </a:cubicBezTo>
                  <a:lnTo>
                    <a:pt x="14381" y="1799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4500475" y="1297075"/>
              <a:ext cx="929900" cy="1227700"/>
            </a:xfrm>
            <a:custGeom>
              <a:rect b="b" l="l" r="r" t="t"/>
              <a:pathLst>
                <a:path extrusionOk="0" h="49108" w="37196">
                  <a:moveTo>
                    <a:pt x="7346" y="0"/>
                  </a:moveTo>
                  <a:cubicBezTo>
                    <a:pt x="6655" y="0"/>
                    <a:pt x="4958" y="155"/>
                    <a:pt x="3106" y="1477"/>
                  </a:cubicBezTo>
                  <a:cubicBezTo>
                    <a:pt x="231" y="3531"/>
                    <a:pt x="0" y="11211"/>
                    <a:pt x="0" y="17011"/>
                  </a:cubicBezTo>
                  <a:cubicBezTo>
                    <a:pt x="0" y="27887"/>
                    <a:pt x="1458" y="45078"/>
                    <a:pt x="1458" y="45078"/>
                  </a:cubicBezTo>
                  <a:cubicBezTo>
                    <a:pt x="1458" y="45078"/>
                    <a:pt x="4513" y="49107"/>
                    <a:pt x="10656" y="49107"/>
                  </a:cubicBezTo>
                  <a:cubicBezTo>
                    <a:pt x="14790" y="49107"/>
                    <a:pt x="20324" y="47281"/>
                    <a:pt x="27266" y="41171"/>
                  </a:cubicBezTo>
                  <a:cubicBezTo>
                    <a:pt x="27266" y="41171"/>
                    <a:pt x="23212" y="33423"/>
                    <a:pt x="23990" y="31091"/>
                  </a:cubicBezTo>
                  <a:cubicBezTo>
                    <a:pt x="24766" y="28761"/>
                    <a:pt x="29427" y="20214"/>
                    <a:pt x="29427" y="20214"/>
                  </a:cubicBezTo>
                  <a:cubicBezTo>
                    <a:pt x="29427" y="20214"/>
                    <a:pt x="31759" y="7784"/>
                    <a:pt x="37196" y="7784"/>
                  </a:cubicBezTo>
                  <a:cubicBezTo>
                    <a:pt x="37196" y="7784"/>
                    <a:pt x="24768" y="2344"/>
                    <a:pt x="22436" y="15"/>
                  </a:cubicBezTo>
                  <a:cubicBezTo>
                    <a:pt x="22436" y="15"/>
                    <a:pt x="18982" y="2431"/>
                    <a:pt x="14608" y="2431"/>
                  </a:cubicBezTo>
                  <a:cubicBezTo>
                    <a:pt x="12421" y="2431"/>
                    <a:pt x="10004" y="1827"/>
                    <a:pt x="7674" y="15"/>
                  </a:cubicBezTo>
                  <a:cubicBezTo>
                    <a:pt x="7674" y="15"/>
                    <a:pt x="7557" y="0"/>
                    <a:pt x="7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4399050" y="2518525"/>
              <a:ext cx="1500" cy="1100"/>
            </a:xfrm>
            <a:custGeom>
              <a:rect b="b" l="l" r="r" t="t"/>
              <a:pathLst>
                <a:path extrusionOk="0" h="44" w="60">
                  <a:moveTo>
                    <a:pt x="32" y="0"/>
                  </a:moveTo>
                  <a:cubicBezTo>
                    <a:pt x="32" y="0"/>
                    <a:pt x="31" y="0"/>
                    <a:pt x="30" y="0"/>
                  </a:cubicBezTo>
                  <a:cubicBezTo>
                    <a:pt x="1" y="0"/>
                    <a:pt x="1" y="44"/>
                    <a:pt x="30" y="44"/>
                  </a:cubicBezTo>
                  <a:cubicBezTo>
                    <a:pt x="59" y="44"/>
                    <a:pt x="60" y="0"/>
                    <a:pt x="32" y="0"/>
                  </a:cubicBezTo>
                  <a:close/>
                </a:path>
              </a:pathLst>
            </a:custGeom>
            <a:solidFill>
              <a:srgbClr val="C696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4552200" y="496975"/>
              <a:ext cx="569525" cy="387950"/>
            </a:xfrm>
            <a:custGeom>
              <a:rect b="b" l="l" r="r" t="t"/>
              <a:pathLst>
                <a:path extrusionOk="0" h="15518" w="22781">
                  <a:moveTo>
                    <a:pt x="7594" y="0"/>
                  </a:moveTo>
                  <a:lnTo>
                    <a:pt x="1381" y="692"/>
                  </a:lnTo>
                  <a:cubicBezTo>
                    <a:pt x="1381" y="692"/>
                    <a:pt x="1" y="3797"/>
                    <a:pt x="1381" y="5524"/>
                  </a:cubicBezTo>
                  <a:cubicBezTo>
                    <a:pt x="1381" y="5524"/>
                    <a:pt x="2302" y="6751"/>
                    <a:pt x="3837" y="6751"/>
                  </a:cubicBezTo>
                  <a:cubicBezTo>
                    <a:pt x="4604" y="6751"/>
                    <a:pt x="5525" y="6444"/>
                    <a:pt x="6561" y="5524"/>
                  </a:cubicBezTo>
                  <a:cubicBezTo>
                    <a:pt x="6561" y="5524"/>
                    <a:pt x="7617" y="7426"/>
                    <a:pt x="9731" y="7426"/>
                  </a:cubicBezTo>
                  <a:cubicBezTo>
                    <a:pt x="10319" y="7426"/>
                    <a:pt x="10987" y="7279"/>
                    <a:pt x="11738" y="6904"/>
                  </a:cubicBezTo>
                  <a:cubicBezTo>
                    <a:pt x="11738" y="6904"/>
                    <a:pt x="12520" y="9514"/>
                    <a:pt x="14541" y="9514"/>
                  </a:cubicBezTo>
                  <a:cubicBezTo>
                    <a:pt x="14844" y="9514"/>
                    <a:pt x="15174" y="9455"/>
                    <a:pt x="15534" y="9321"/>
                  </a:cubicBezTo>
                  <a:cubicBezTo>
                    <a:pt x="15534" y="9321"/>
                    <a:pt x="16278" y="15517"/>
                    <a:pt x="18395" y="15517"/>
                  </a:cubicBezTo>
                  <a:cubicBezTo>
                    <a:pt x="18776" y="15517"/>
                    <a:pt x="19202" y="15317"/>
                    <a:pt x="19676" y="14842"/>
                  </a:cubicBezTo>
                  <a:cubicBezTo>
                    <a:pt x="22781" y="11737"/>
                    <a:pt x="15534" y="0"/>
                    <a:pt x="15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5002525" y="845475"/>
              <a:ext cx="117224" cy="121452"/>
            </a:xfrm>
            <a:custGeom>
              <a:rect b="b" l="l" r="r" t="t"/>
              <a:pathLst>
                <a:path extrusionOk="0" h="4712" w="4211">
                  <a:moveTo>
                    <a:pt x="2567" y="1"/>
                  </a:moveTo>
                  <a:cubicBezTo>
                    <a:pt x="1796" y="1"/>
                    <a:pt x="954" y="666"/>
                    <a:pt x="523" y="1692"/>
                  </a:cubicBezTo>
                  <a:cubicBezTo>
                    <a:pt x="0" y="2940"/>
                    <a:pt x="283" y="4250"/>
                    <a:pt x="1157" y="4615"/>
                  </a:cubicBezTo>
                  <a:cubicBezTo>
                    <a:pt x="1313" y="4680"/>
                    <a:pt x="1476" y="4711"/>
                    <a:pt x="1643" y="4711"/>
                  </a:cubicBezTo>
                  <a:cubicBezTo>
                    <a:pt x="2414" y="4711"/>
                    <a:pt x="3256" y="4046"/>
                    <a:pt x="3688" y="3020"/>
                  </a:cubicBezTo>
                  <a:cubicBezTo>
                    <a:pt x="4210" y="1772"/>
                    <a:pt x="3927" y="462"/>
                    <a:pt x="3053" y="97"/>
                  </a:cubicBezTo>
                  <a:cubicBezTo>
                    <a:pt x="2898" y="32"/>
                    <a:pt x="2734" y="1"/>
                    <a:pt x="2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974750" y="4618150"/>
              <a:ext cx="635975" cy="540225"/>
            </a:xfrm>
            <a:custGeom>
              <a:rect b="b" l="l" r="r" t="t"/>
              <a:pathLst>
                <a:path extrusionOk="0" h="21609" w="25439">
                  <a:moveTo>
                    <a:pt x="1135" y="0"/>
                  </a:moveTo>
                  <a:cubicBezTo>
                    <a:pt x="1066" y="0"/>
                    <a:pt x="1009" y="14"/>
                    <a:pt x="965" y="42"/>
                  </a:cubicBezTo>
                  <a:cubicBezTo>
                    <a:pt x="0" y="667"/>
                    <a:pt x="14245" y="21608"/>
                    <a:pt x="14245" y="21608"/>
                  </a:cubicBezTo>
                  <a:cubicBezTo>
                    <a:pt x="20211" y="17059"/>
                    <a:pt x="19130" y="14332"/>
                    <a:pt x="19130" y="14332"/>
                  </a:cubicBezTo>
                  <a:lnTo>
                    <a:pt x="25439" y="8190"/>
                  </a:lnTo>
                  <a:lnTo>
                    <a:pt x="21373" y="1911"/>
                  </a:lnTo>
                  <a:lnTo>
                    <a:pt x="15379" y="8534"/>
                  </a:lnTo>
                  <a:lnTo>
                    <a:pt x="9665" y="6063"/>
                  </a:lnTo>
                  <a:cubicBezTo>
                    <a:pt x="9665" y="6063"/>
                    <a:pt x="2610" y="0"/>
                    <a:pt x="11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949250" y="4578750"/>
              <a:ext cx="544775" cy="624625"/>
            </a:xfrm>
            <a:custGeom>
              <a:rect b="b" l="l" r="r" t="t"/>
              <a:pathLst>
                <a:path extrusionOk="0" h="24985" w="21791">
                  <a:moveTo>
                    <a:pt x="1194" y="0"/>
                  </a:moveTo>
                  <a:lnTo>
                    <a:pt x="0" y="3240"/>
                  </a:lnTo>
                  <a:lnTo>
                    <a:pt x="15317" y="24984"/>
                  </a:lnTo>
                  <a:cubicBezTo>
                    <a:pt x="15317" y="24984"/>
                    <a:pt x="21790" y="20380"/>
                    <a:pt x="20887" y="16444"/>
                  </a:cubicBezTo>
                  <a:cubicBezTo>
                    <a:pt x="20773" y="15951"/>
                    <a:pt x="20691" y="15650"/>
                    <a:pt x="19705" y="15650"/>
                  </a:cubicBezTo>
                  <a:cubicBezTo>
                    <a:pt x="19186" y="15650"/>
                    <a:pt x="18415" y="15734"/>
                    <a:pt x="17257" y="15917"/>
                  </a:cubicBezTo>
                  <a:cubicBezTo>
                    <a:pt x="17125" y="15938"/>
                    <a:pt x="17004" y="15948"/>
                    <a:pt x="16893" y="15948"/>
                  </a:cubicBezTo>
                  <a:cubicBezTo>
                    <a:pt x="14175" y="15948"/>
                    <a:pt x="17466" y="9943"/>
                    <a:pt x="16009" y="8910"/>
                  </a:cubicBezTo>
                  <a:cubicBezTo>
                    <a:pt x="14491" y="7838"/>
                    <a:pt x="1194" y="0"/>
                    <a:pt x="1194" y="0"/>
                  </a:cubicBezTo>
                  <a:close/>
                </a:path>
              </a:pathLst>
            </a:custGeom>
            <a:solidFill>
              <a:srgbClr val="D39C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1435700" y="3612550"/>
              <a:ext cx="1596850" cy="1235850"/>
            </a:xfrm>
            <a:custGeom>
              <a:rect b="b" l="l" r="r" t="t"/>
              <a:pathLst>
                <a:path extrusionOk="0" h="49434" w="63874">
                  <a:moveTo>
                    <a:pt x="40891" y="1"/>
                  </a:moveTo>
                  <a:cubicBezTo>
                    <a:pt x="38430" y="1"/>
                    <a:pt x="36213" y="160"/>
                    <a:pt x="34526" y="522"/>
                  </a:cubicBezTo>
                  <a:cubicBezTo>
                    <a:pt x="26470" y="2247"/>
                    <a:pt x="0" y="43104"/>
                    <a:pt x="0" y="43104"/>
                  </a:cubicBezTo>
                  <a:lnTo>
                    <a:pt x="6330" y="49434"/>
                  </a:lnTo>
                  <a:cubicBezTo>
                    <a:pt x="23593" y="37350"/>
                    <a:pt x="36829" y="18935"/>
                    <a:pt x="36829" y="18935"/>
                  </a:cubicBezTo>
                  <a:cubicBezTo>
                    <a:pt x="42006" y="17782"/>
                    <a:pt x="63873" y="4549"/>
                    <a:pt x="63873" y="4549"/>
                  </a:cubicBezTo>
                  <a:cubicBezTo>
                    <a:pt x="62964" y="2274"/>
                    <a:pt x="50184" y="1"/>
                    <a:pt x="408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1751375" y="4073125"/>
              <a:ext cx="1500" cy="1175"/>
            </a:xfrm>
            <a:custGeom>
              <a:rect b="b" l="l" r="r" t="t"/>
              <a:pathLst>
                <a:path extrusionOk="0" h="47" w="60">
                  <a:moveTo>
                    <a:pt x="30" y="1"/>
                  </a:moveTo>
                  <a:cubicBezTo>
                    <a:pt x="0" y="1"/>
                    <a:pt x="0" y="46"/>
                    <a:pt x="30" y="46"/>
                  </a:cubicBezTo>
                  <a:cubicBezTo>
                    <a:pt x="59" y="46"/>
                    <a:pt x="59" y="1"/>
                    <a:pt x="30" y="1"/>
                  </a:cubicBezTo>
                  <a:close/>
                </a:path>
              </a:pathLst>
            </a:custGeom>
            <a:solidFill>
              <a:srgbClr val="BA43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2068675" y="4733275"/>
              <a:ext cx="633025" cy="420825"/>
            </a:xfrm>
            <a:custGeom>
              <a:rect b="b" l="l" r="r" t="t"/>
              <a:pathLst>
                <a:path extrusionOk="0" h="16833" w="25321">
                  <a:moveTo>
                    <a:pt x="12660" y="0"/>
                  </a:moveTo>
                  <a:lnTo>
                    <a:pt x="14962" y="8632"/>
                  </a:lnTo>
                  <a:lnTo>
                    <a:pt x="9782" y="12086"/>
                  </a:lnTo>
                  <a:cubicBezTo>
                    <a:pt x="9782" y="12086"/>
                    <a:pt x="1" y="14963"/>
                    <a:pt x="1" y="16113"/>
                  </a:cubicBezTo>
                  <a:cubicBezTo>
                    <a:pt x="1" y="16689"/>
                    <a:pt x="6318" y="16833"/>
                    <a:pt x="12642" y="16833"/>
                  </a:cubicBezTo>
                  <a:cubicBezTo>
                    <a:pt x="18978" y="16833"/>
                    <a:pt x="25320" y="16688"/>
                    <a:pt x="25320" y="16688"/>
                  </a:cubicBezTo>
                  <a:cubicBezTo>
                    <a:pt x="24743" y="9209"/>
                    <a:pt x="21866" y="8632"/>
                    <a:pt x="21866" y="8632"/>
                  </a:cubicBezTo>
                  <a:lnTo>
                    <a:pt x="201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2023900" y="4938000"/>
              <a:ext cx="716250" cy="261825"/>
            </a:xfrm>
            <a:custGeom>
              <a:rect b="b" l="l" r="r" t="t"/>
              <a:pathLst>
                <a:path extrusionOk="0" h="10473" w="28650">
                  <a:moveTo>
                    <a:pt x="24034" y="0"/>
                  </a:moveTo>
                  <a:cubicBezTo>
                    <a:pt x="23570" y="0"/>
                    <a:pt x="23139" y="522"/>
                    <a:pt x="22092" y="2880"/>
                  </a:cubicBezTo>
                  <a:cubicBezTo>
                    <a:pt x="21825" y="3480"/>
                    <a:pt x="21480" y="3719"/>
                    <a:pt x="21086" y="3719"/>
                  </a:cubicBezTo>
                  <a:cubicBezTo>
                    <a:pt x="19544" y="3719"/>
                    <a:pt x="17237" y="65"/>
                    <a:pt x="15809" y="65"/>
                  </a:cubicBezTo>
                  <a:cubicBezTo>
                    <a:pt x="15713" y="65"/>
                    <a:pt x="15621" y="82"/>
                    <a:pt x="15534" y="117"/>
                  </a:cubicBezTo>
                  <a:cubicBezTo>
                    <a:pt x="13807" y="808"/>
                    <a:pt x="1" y="7710"/>
                    <a:pt x="1" y="7710"/>
                  </a:cubicBezTo>
                  <a:lnTo>
                    <a:pt x="2073" y="10473"/>
                  </a:lnTo>
                  <a:lnTo>
                    <a:pt x="28649" y="9437"/>
                  </a:lnTo>
                  <a:cubicBezTo>
                    <a:pt x="28649" y="9437"/>
                    <a:pt x="28305" y="1497"/>
                    <a:pt x="24508" y="117"/>
                  </a:cubicBezTo>
                  <a:cubicBezTo>
                    <a:pt x="24333" y="53"/>
                    <a:pt x="24182" y="0"/>
                    <a:pt x="24034" y="0"/>
                  </a:cubicBezTo>
                  <a:close/>
                </a:path>
              </a:pathLst>
            </a:custGeom>
            <a:solidFill>
              <a:srgbClr val="D39C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2831100" y="2158175"/>
              <a:ext cx="1021475" cy="1395450"/>
            </a:xfrm>
            <a:custGeom>
              <a:rect b="b" l="l" r="r" t="t"/>
              <a:pathLst>
                <a:path extrusionOk="0" h="55818" w="40859">
                  <a:moveTo>
                    <a:pt x="27622" y="1"/>
                  </a:moveTo>
                  <a:lnTo>
                    <a:pt x="21868" y="1151"/>
                  </a:lnTo>
                  <a:cubicBezTo>
                    <a:pt x="21868" y="1151"/>
                    <a:pt x="18485" y="775"/>
                    <a:pt x="15049" y="775"/>
                  </a:cubicBezTo>
                  <a:cubicBezTo>
                    <a:pt x="12472" y="775"/>
                    <a:pt x="9865" y="987"/>
                    <a:pt x="8632" y="1726"/>
                  </a:cubicBezTo>
                  <a:cubicBezTo>
                    <a:pt x="5755" y="3453"/>
                    <a:pt x="1" y="44886"/>
                    <a:pt x="1" y="44886"/>
                  </a:cubicBezTo>
                  <a:cubicBezTo>
                    <a:pt x="10359" y="54667"/>
                    <a:pt x="36254" y="55817"/>
                    <a:pt x="36254" y="55817"/>
                  </a:cubicBezTo>
                  <a:cubicBezTo>
                    <a:pt x="40858" y="50065"/>
                    <a:pt x="40858" y="3453"/>
                    <a:pt x="40858" y="3453"/>
                  </a:cubicBezTo>
                  <a:cubicBezTo>
                    <a:pt x="35679" y="1153"/>
                    <a:pt x="29349" y="1153"/>
                    <a:pt x="29349" y="1153"/>
                  </a:cubicBezTo>
                  <a:lnTo>
                    <a:pt x="276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1872400" y="3279200"/>
              <a:ext cx="1880675" cy="1540450"/>
            </a:xfrm>
            <a:custGeom>
              <a:rect b="b" l="l" r="r" t="t"/>
              <a:pathLst>
                <a:path extrusionOk="0" h="61618" w="75227">
                  <a:moveTo>
                    <a:pt x="41002" y="0"/>
                  </a:moveTo>
                  <a:cubicBezTo>
                    <a:pt x="27366" y="0"/>
                    <a:pt x="8606" y="3576"/>
                    <a:pt x="4201" y="4455"/>
                  </a:cubicBezTo>
                  <a:cubicBezTo>
                    <a:pt x="3610" y="4569"/>
                    <a:pt x="3149" y="5033"/>
                    <a:pt x="3038" y="5621"/>
                  </a:cubicBezTo>
                  <a:cubicBezTo>
                    <a:pt x="1" y="22343"/>
                    <a:pt x="19361" y="61618"/>
                    <a:pt x="19361" y="61618"/>
                  </a:cubicBezTo>
                  <a:lnTo>
                    <a:pt x="29717" y="59316"/>
                  </a:lnTo>
                  <a:cubicBezTo>
                    <a:pt x="26840" y="33421"/>
                    <a:pt x="18208" y="19610"/>
                    <a:pt x="18208" y="19610"/>
                  </a:cubicBezTo>
                  <a:lnTo>
                    <a:pt x="18208" y="19610"/>
                  </a:lnTo>
                  <a:cubicBezTo>
                    <a:pt x="27140" y="20512"/>
                    <a:pt x="34673" y="20893"/>
                    <a:pt x="41025" y="20893"/>
                  </a:cubicBezTo>
                  <a:cubicBezTo>
                    <a:pt x="75191" y="20893"/>
                    <a:pt x="75227" y="9890"/>
                    <a:pt x="75227" y="9890"/>
                  </a:cubicBezTo>
                  <a:cubicBezTo>
                    <a:pt x="75227" y="9890"/>
                    <a:pt x="59066" y="620"/>
                    <a:pt x="43528" y="45"/>
                  </a:cubicBezTo>
                  <a:cubicBezTo>
                    <a:pt x="42710" y="14"/>
                    <a:pt x="41866" y="0"/>
                    <a:pt x="410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3334650" y="1972575"/>
              <a:ext cx="230200" cy="265575"/>
            </a:xfrm>
            <a:custGeom>
              <a:rect b="b" l="l" r="r" t="t"/>
              <a:pathLst>
                <a:path extrusionOk="0" h="10623" w="9208">
                  <a:moveTo>
                    <a:pt x="8664" y="0"/>
                  </a:moveTo>
                  <a:lnTo>
                    <a:pt x="576" y="1098"/>
                  </a:lnTo>
                  <a:lnTo>
                    <a:pt x="1" y="8577"/>
                  </a:lnTo>
                  <a:cubicBezTo>
                    <a:pt x="1343" y="10111"/>
                    <a:pt x="2814" y="10623"/>
                    <a:pt x="4178" y="10623"/>
                  </a:cubicBezTo>
                  <a:cubicBezTo>
                    <a:pt x="6906" y="10623"/>
                    <a:pt x="9207" y="8577"/>
                    <a:pt x="9207" y="8577"/>
                  </a:cubicBezTo>
                  <a:lnTo>
                    <a:pt x="86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3378650" y="2634350"/>
              <a:ext cx="837050" cy="508375"/>
            </a:xfrm>
            <a:custGeom>
              <a:rect b="b" l="l" r="r" t="t"/>
              <a:pathLst>
                <a:path extrusionOk="0" h="20335" w="33482">
                  <a:moveTo>
                    <a:pt x="28010" y="0"/>
                  </a:moveTo>
                  <a:cubicBezTo>
                    <a:pt x="25849" y="0"/>
                    <a:pt x="22045" y="473"/>
                    <a:pt x="19337" y="3399"/>
                  </a:cubicBezTo>
                  <a:cubicBezTo>
                    <a:pt x="21633" y="7455"/>
                    <a:pt x="23818" y="10805"/>
                    <a:pt x="23818" y="10805"/>
                  </a:cubicBezTo>
                  <a:cubicBezTo>
                    <a:pt x="17950" y="13913"/>
                    <a:pt x="0" y="14948"/>
                    <a:pt x="0" y="14948"/>
                  </a:cubicBezTo>
                  <a:lnTo>
                    <a:pt x="2072" y="19434"/>
                  </a:lnTo>
                  <a:cubicBezTo>
                    <a:pt x="7378" y="20074"/>
                    <a:pt x="11796" y="20334"/>
                    <a:pt x="15473" y="20334"/>
                  </a:cubicBezTo>
                  <a:cubicBezTo>
                    <a:pt x="31648" y="20334"/>
                    <a:pt x="33481" y="15293"/>
                    <a:pt x="33481" y="15293"/>
                  </a:cubicBezTo>
                  <a:cubicBezTo>
                    <a:pt x="32605" y="10613"/>
                    <a:pt x="30734" y="5067"/>
                    <a:pt x="28662" y="15"/>
                  </a:cubicBezTo>
                  <a:cubicBezTo>
                    <a:pt x="28467" y="6"/>
                    <a:pt x="28249" y="0"/>
                    <a:pt x="28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3723175" y="2241475"/>
              <a:ext cx="414950" cy="524975"/>
            </a:xfrm>
            <a:custGeom>
              <a:rect b="b" l="l" r="r" t="t"/>
              <a:pathLst>
                <a:path extrusionOk="0" h="20999" w="16598">
                  <a:moveTo>
                    <a:pt x="4605" y="0"/>
                  </a:moveTo>
                  <a:cubicBezTo>
                    <a:pt x="3283" y="0"/>
                    <a:pt x="2444" y="979"/>
                    <a:pt x="2444" y="979"/>
                  </a:cubicBezTo>
                  <a:cubicBezTo>
                    <a:pt x="2444" y="979"/>
                    <a:pt x="1064" y="1668"/>
                    <a:pt x="375" y="6156"/>
                  </a:cubicBezTo>
                  <a:cubicBezTo>
                    <a:pt x="0" y="8582"/>
                    <a:pt x="2503" y="16223"/>
                    <a:pt x="5207" y="20998"/>
                  </a:cubicBezTo>
                  <a:cubicBezTo>
                    <a:pt x="7941" y="18040"/>
                    <a:pt x="13511" y="17533"/>
                    <a:pt x="15968" y="17533"/>
                  </a:cubicBezTo>
                  <a:cubicBezTo>
                    <a:pt x="16210" y="17533"/>
                    <a:pt x="16421" y="17538"/>
                    <a:pt x="16597" y="17546"/>
                  </a:cubicBezTo>
                  <a:cubicBezTo>
                    <a:pt x="13777" y="10678"/>
                    <a:pt x="8867" y="2914"/>
                    <a:pt x="7277" y="1324"/>
                  </a:cubicBezTo>
                  <a:cubicBezTo>
                    <a:pt x="6273" y="320"/>
                    <a:pt x="5360" y="0"/>
                    <a:pt x="4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2168900" y="2463200"/>
              <a:ext cx="1686525" cy="676175"/>
            </a:xfrm>
            <a:custGeom>
              <a:rect b="b" l="l" r="r" t="t"/>
              <a:pathLst>
                <a:path extrusionOk="0" h="27047" w="67461">
                  <a:moveTo>
                    <a:pt x="40775" y="0"/>
                  </a:moveTo>
                  <a:cubicBezTo>
                    <a:pt x="40773" y="0"/>
                    <a:pt x="40771" y="0"/>
                    <a:pt x="40769" y="0"/>
                  </a:cubicBezTo>
                  <a:lnTo>
                    <a:pt x="1707" y="0"/>
                  </a:lnTo>
                  <a:cubicBezTo>
                    <a:pt x="688" y="0"/>
                    <a:pt x="1" y="1038"/>
                    <a:pt x="400" y="1976"/>
                  </a:cubicBezTo>
                  <a:lnTo>
                    <a:pt x="11067" y="27047"/>
                  </a:lnTo>
                  <a:lnTo>
                    <a:pt x="67460" y="27047"/>
                  </a:lnTo>
                  <a:lnTo>
                    <a:pt x="66926" y="25023"/>
                  </a:lnTo>
                  <a:lnTo>
                    <a:pt x="51924" y="24167"/>
                  </a:lnTo>
                  <a:lnTo>
                    <a:pt x="42654" y="1269"/>
                  </a:lnTo>
                  <a:cubicBezTo>
                    <a:pt x="42344" y="504"/>
                    <a:pt x="41601" y="0"/>
                    <a:pt x="40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3709550" y="2203375"/>
              <a:ext cx="202050" cy="131650"/>
            </a:xfrm>
            <a:custGeom>
              <a:rect b="b" l="l" r="r" t="t"/>
              <a:pathLst>
                <a:path extrusionOk="0" h="5266" w="8082">
                  <a:moveTo>
                    <a:pt x="2096" y="0"/>
                  </a:moveTo>
                  <a:cubicBezTo>
                    <a:pt x="1690" y="0"/>
                    <a:pt x="1328" y="141"/>
                    <a:pt x="1225" y="596"/>
                  </a:cubicBezTo>
                  <a:cubicBezTo>
                    <a:pt x="958" y="1784"/>
                    <a:pt x="0" y="3815"/>
                    <a:pt x="881" y="4890"/>
                  </a:cubicBezTo>
                  <a:cubicBezTo>
                    <a:pt x="1093" y="5148"/>
                    <a:pt x="1504" y="5266"/>
                    <a:pt x="2033" y="5266"/>
                  </a:cubicBezTo>
                  <a:cubicBezTo>
                    <a:pt x="3697" y="5266"/>
                    <a:pt x="6534" y="4107"/>
                    <a:pt x="8082" y="2542"/>
                  </a:cubicBezTo>
                  <a:cubicBezTo>
                    <a:pt x="8082" y="2542"/>
                    <a:pt x="7169" y="1937"/>
                    <a:pt x="6364" y="1629"/>
                  </a:cubicBezTo>
                  <a:cubicBezTo>
                    <a:pt x="5711" y="1382"/>
                    <a:pt x="4959" y="128"/>
                    <a:pt x="4125" y="128"/>
                  </a:cubicBezTo>
                  <a:cubicBezTo>
                    <a:pt x="3930" y="128"/>
                    <a:pt x="3730" y="198"/>
                    <a:pt x="3525" y="365"/>
                  </a:cubicBezTo>
                  <a:cubicBezTo>
                    <a:pt x="3525" y="365"/>
                    <a:pt x="2752" y="0"/>
                    <a:pt x="20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3069775" y="1531650"/>
              <a:ext cx="544875" cy="546250"/>
            </a:xfrm>
            <a:custGeom>
              <a:rect b="b" l="l" r="r" t="t"/>
              <a:pathLst>
                <a:path extrusionOk="0" h="21850" w="21795">
                  <a:moveTo>
                    <a:pt x="6494" y="0"/>
                  </a:moveTo>
                  <a:cubicBezTo>
                    <a:pt x="6493" y="0"/>
                    <a:pt x="0" y="19009"/>
                    <a:pt x="8905" y="21434"/>
                  </a:cubicBezTo>
                  <a:cubicBezTo>
                    <a:pt x="9965" y="21722"/>
                    <a:pt x="10954" y="21849"/>
                    <a:pt x="11874" y="21849"/>
                  </a:cubicBezTo>
                  <a:cubicBezTo>
                    <a:pt x="18685" y="21849"/>
                    <a:pt x="21719" y="14886"/>
                    <a:pt x="21719" y="14886"/>
                  </a:cubicBezTo>
                  <a:lnTo>
                    <a:pt x="21794" y="2177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3027025" y="1321575"/>
              <a:ext cx="853325" cy="697900"/>
            </a:xfrm>
            <a:custGeom>
              <a:rect b="b" l="l" r="r" t="t"/>
              <a:pathLst>
                <a:path extrusionOk="0" h="27916" w="34133">
                  <a:moveTo>
                    <a:pt x="14494" y="1"/>
                  </a:moveTo>
                  <a:cubicBezTo>
                    <a:pt x="13551" y="1"/>
                    <a:pt x="12910" y="630"/>
                    <a:pt x="12906" y="2339"/>
                  </a:cubicBezTo>
                  <a:cubicBezTo>
                    <a:pt x="12906" y="2339"/>
                    <a:pt x="11073" y="1530"/>
                    <a:pt x="9369" y="1530"/>
                  </a:cubicBezTo>
                  <a:cubicBezTo>
                    <a:pt x="7639" y="1530"/>
                    <a:pt x="6042" y="2363"/>
                    <a:pt x="6627" y="5720"/>
                  </a:cubicBezTo>
                  <a:cubicBezTo>
                    <a:pt x="6627" y="5720"/>
                    <a:pt x="6627" y="5720"/>
                    <a:pt x="6626" y="5720"/>
                  </a:cubicBezTo>
                  <a:cubicBezTo>
                    <a:pt x="6534" y="5720"/>
                    <a:pt x="1" y="5738"/>
                    <a:pt x="5438" y="10854"/>
                  </a:cubicBezTo>
                  <a:cubicBezTo>
                    <a:pt x="5438" y="10854"/>
                    <a:pt x="9457" y="14407"/>
                    <a:pt x="15718" y="14407"/>
                  </a:cubicBezTo>
                  <a:cubicBezTo>
                    <a:pt x="17433" y="14407"/>
                    <a:pt x="19315" y="14141"/>
                    <a:pt x="21330" y="13462"/>
                  </a:cubicBezTo>
                  <a:lnTo>
                    <a:pt x="21330" y="13462"/>
                  </a:lnTo>
                  <a:cubicBezTo>
                    <a:pt x="21330" y="13462"/>
                    <a:pt x="18142" y="17071"/>
                    <a:pt x="19657" y="21386"/>
                  </a:cubicBezTo>
                  <a:lnTo>
                    <a:pt x="19657" y="21386"/>
                  </a:lnTo>
                  <a:cubicBezTo>
                    <a:pt x="19657" y="21386"/>
                    <a:pt x="18704" y="25517"/>
                    <a:pt x="20267" y="27916"/>
                  </a:cubicBezTo>
                  <a:cubicBezTo>
                    <a:pt x="20267" y="27916"/>
                    <a:pt x="34132" y="21769"/>
                    <a:pt x="28866" y="12914"/>
                  </a:cubicBezTo>
                  <a:cubicBezTo>
                    <a:pt x="28866" y="12914"/>
                    <a:pt x="29621" y="6297"/>
                    <a:pt x="22133" y="4928"/>
                  </a:cubicBezTo>
                  <a:cubicBezTo>
                    <a:pt x="22133" y="4928"/>
                    <a:pt x="17133" y="1"/>
                    <a:pt x="14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3493875" y="1814650"/>
              <a:ext cx="147625" cy="145300"/>
            </a:xfrm>
            <a:custGeom>
              <a:rect b="b" l="l" r="r" t="t"/>
              <a:pathLst>
                <a:path extrusionOk="0" h="5812" w="5905">
                  <a:moveTo>
                    <a:pt x="3375" y="0"/>
                  </a:moveTo>
                  <a:cubicBezTo>
                    <a:pt x="2380" y="0"/>
                    <a:pt x="1336" y="668"/>
                    <a:pt x="764" y="1777"/>
                  </a:cubicBezTo>
                  <a:cubicBezTo>
                    <a:pt x="0" y="3255"/>
                    <a:pt x="365" y="4960"/>
                    <a:pt x="1572" y="5583"/>
                  </a:cubicBezTo>
                  <a:cubicBezTo>
                    <a:pt x="1874" y="5738"/>
                    <a:pt x="2200" y="5812"/>
                    <a:pt x="2531" y="5812"/>
                  </a:cubicBezTo>
                  <a:cubicBezTo>
                    <a:pt x="3527" y="5812"/>
                    <a:pt x="4571" y="5145"/>
                    <a:pt x="5143" y="4036"/>
                  </a:cubicBezTo>
                  <a:cubicBezTo>
                    <a:pt x="5905" y="2557"/>
                    <a:pt x="5542" y="853"/>
                    <a:pt x="4333" y="230"/>
                  </a:cubicBezTo>
                  <a:cubicBezTo>
                    <a:pt x="4032" y="74"/>
                    <a:pt x="3706" y="0"/>
                    <a:pt x="3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634050" y="3102900"/>
              <a:ext cx="6351575" cy="177325"/>
            </a:xfrm>
            <a:custGeom>
              <a:rect b="b" l="l" r="r" t="t"/>
              <a:pathLst>
                <a:path extrusionOk="0" h="7093" w="254063">
                  <a:moveTo>
                    <a:pt x="0" y="1"/>
                  </a:moveTo>
                  <a:lnTo>
                    <a:pt x="0" y="7092"/>
                  </a:lnTo>
                  <a:lnTo>
                    <a:pt x="254062" y="7092"/>
                  </a:lnTo>
                  <a:lnTo>
                    <a:pt x="2540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1268850" y="3274775"/>
              <a:ext cx="263850" cy="1963225"/>
            </a:xfrm>
            <a:custGeom>
              <a:rect b="b" l="l" r="r" t="t"/>
              <a:pathLst>
                <a:path extrusionOk="0" h="78529" w="10554">
                  <a:moveTo>
                    <a:pt x="1" y="0"/>
                  </a:moveTo>
                  <a:lnTo>
                    <a:pt x="1862" y="78528"/>
                  </a:lnTo>
                  <a:lnTo>
                    <a:pt x="6830" y="78528"/>
                  </a:lnTo>
                  <a:lnTo>
                    <a:pt x="10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6114350" y="3258125"/>
              <a:ext cx="263825" cy="1963275"/>
            </a:xfrm>
            <a:custGeom>
              <a:rect b="b" l="l" r="r" t="t"/>
              <a:pathLst>
                <a:path extrusionOk="0" h="78531" w="10553">
                  <a:moveTo>
                    <a:pt x="0" y="0"/>
                  </a:moveTo>
                  <a:lnTo>
                    <a:pt x="3724" y="78530"/>
                  </a:lnTo>
                  <a:lnTo>
                    <a:pt x="8691" y="78530"/>
                  </a:lnTo>
                  <a:lnTo>
                    <a:pt x="10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3" name="Google Shape;773;p35"/>
          <p:cNvSpPr txBox="1"/>
          <p:nvPr/>
        </p:nvSpPr>
        <p:spPr>
          <a:xfrm>
            <a:off x="476250" y="1619250"/>
            <a:ext cx="29241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 </a:t>
            </a:r>
            <a:r>
              <a:rPr b="1" lang="en" sz="160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Client</a:t>
            </a:r>
            <a:r>
              <a:rPr lang="en" sz="1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should be able to:</a:t>
            </a:r>
            <a:endParaRPr sz="16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B Garamond"/>
              <a:buChar char="➔"/>
            </a:pPr>
            <a:r>
              <a:rPr lang="en" sz="1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Login/Register </a:t>
            </a:r>
            <a:endParaRPr sz="16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B Garamond"/>
              <a:buChar char="➔"/>
            </a:pPr>
            <a:r>
              <a:rPr lang="en" sz="1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Manage account details</a:t>
            </a:r>
            <a:endParaRPr sz="16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B Garamond"/>
              <a:buChar char="➔"/>
            </a:pPr>
            <a:r>
              <a:rPr lang="en" sz="1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Manage personal preferences</a:t>
            </a:r>
            <a:endParaRPr sz="16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B Garamond"/>
              <a:buChar char="➔"/>
            </a:pPr>
            <a:r>
              <a:rPr lang="en" sz="1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Interact with and filter the evaluation metrics</a:t>
            </a:r>
            <a:endParaRPr sz="16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B Garamond"/>
              <a:buChar char="➔"/>
            </a:pPr>
            <a:r>
              <a:rPr lang="en" sz="1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View results based on the metrics</a:t>
            </a:r>
            <a:endParaRPr sz="16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74" name="Google Shape;774;p35"/>
          <p:cNvSpPr txBox="1"/>
          <p:nvPr/>
        </p:nvSpPr>
        <p:spPr>
          <a:xfrm>
            <a:off x="5743650" y="1686000"/>
            <a:ext cx="29241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 </a:t>
            </a:r>
            <a:r>
              <a:rPr b="1" lang="en" sz="1600">
                <a:solidFill>
                  <a:schemeClr val="accent4"/>
                </a:solidFill>
                <a:latin typeface="EB Garamond"/>
                <a:ea typeface="EB Garamond"/>
                <a:cs typeface="EB Garamond"/>
                <a:sym typeface="EB Garamond"/>
              </a:rPr>
              <a:t>Seller</a:t>
            </a:r>
            <a:r>
              <a:rPr lang="en" sz="1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should be able to:</a:t>
            </a:r>
            <a:endParaRPr sz="16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EB Garamond"/>
              <a:buChar char="➔"/>
            </a:pPr>
            <a:r>
              <a:rPr lang="en" sz="1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Login/Register</a:t>
            </a:r>
            <a:endParaRPr sz="16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EB Garamond"/>
              <a:buChar char="➔"/>
            </a:pPr>
            <a:r>
              <a:rPr lang="en" sz="1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List properties for sale</a:t>
            </a:r>
            <a:endParaRPr sz="16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EB Garamond"/>
              <a:buChar char="➔"/>
            </a:pPr>
            <a:r>
              <a:rPr lang="en" sz="1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Add property details</a:t>
            </a:r>
            <a:endParaRPr sz="16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EB Garamond"/>
              <a:buChar char="➔"/>
            </a:pPr>
            <a:r>
              <a:rPr lang="en" sz="1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Upload photos/videos</a:t>
            </a:r>
            <a:endParaRPr sz="16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75" name="Google Shape;77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6"/>
          <p:cNvSpPr/>
          <p:nvPr/>
        </p:nvSpPr>
        <p:spPr>
          <a:xfrm>
            <a:off x="1110113" y="1773325"/>
            <a:ext cx="570900" cy="5409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1" name="Google Shape;781;p36"/>
          <p:cNvGrpSpPr/>
          <p:nvPr/>
        </p:nvGrpSpPr>
        <p:grpSpPr>
          <a:xfrm>
            <a:off x="1259060" y="1900126"/>
            <a:ext cx="570925" cy="414191"/>
            <a:chOff x="7009649" y="1541981"/>
            <a:chExt cx="524940" cy="320655"/>
          </a:xfrm>
        </p:grpSpPr>
        <p:sp>
          <p:nvSpPr>
            <p:cNvPr id="782" name="Google Shape;782;p36"/>
            <p:cNvSpPr/>
            <p:nvPr/>
          </p:nvSpPr>
          <p:spPr>
            <a:xfrm>
              <a:off x="7009649" y="1541981"/>
              <a:ext cx="524940" cy="320655"/>
            </a:xfrm>
            <a:custGeom>
              <a:rect b="b" l="l" r="r" t="t"/>
              <a:pathLst>
                <a:path extrusionOk="0" h="10074" w="16492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7110104" y="1604909"/>
              <a:ext cx="61782" cy="41697"/>
            </a:xfrm>
            <a:custGeom>
              <a:rect b="b" l="l" r="r" t="t"/>
              <a:pathLst>
                <a:path extrusionOk="0" h="1310" w="1941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7110455" y="1655296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7146104" y="1676909"/>
              <a:ext cx="61050" cy="41729"/>
            </a:xfrm>
            <a:custGeom>
              <a:rect b="b" l="l" r="r" t="t"/>
              <a:pathLst>
                <a:path extrusionOk="0" h="1311" w="1918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7110455" y="1726563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7262825" y="1636739"/>
              <a:ext cx="48541" cy="80371"/>
            </a:xfrm>
            <a:custGeom>
              <a:rect b="b" l="l" r="r" t="t"/>
              <a:pathLst>
                <a:path extrusionOk="0" h="2525" w="1525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7380691" y="1636357"/>
              <a:ext cx="48891" cy="80371"/>
            </a:xfrm>
            <a:custGeom>
              <a:rect b="b" l="l" r="r" t="t"/>
              <a:pathLst>
                <a:path extrusionOk="0" h="2525" w="1536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7321933" y="1626744"/>
              <a:ext cx="48923" cy="99851"/>
            </a:xfrm>
            <a:custGeom>
              <a:rect b="b" l="l" r="r" t="t"/>
              <a:pathLst>
                <a:path extrusionOk="0" h="3137" w="1537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0" name="Google Shape;790;p36"/>
          <p:cNvSpPr/>
          <p:nvPr/>
        </p:nvSpPr>
        <p:spPr>
          <a:xfrm>
            <a:off x="1110113" y="2449600"/>
            <a:ext cx="570900" cy="5409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6"/>
          <p:cNvSpPr/>
          <p:nvPr/>
        </p:nvSpPr>
        <p:spPr>
          <a:xfrm>
            <a:off x="1110113" y="3125775"/>
            <a:ext cx="570900" cy="5409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36"/>
          <p:cNvSpPr/>
          <p:nvPr/>
        </p:nvSpPr>
        <p:spPr>
          <a:xfrm>
            <a:off x="1110113" y="3801950"/>
            <a:ext cx="570900" cy="5409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3" name="Google Shape;793;p36"/>
          <p:cNvGrpSpPr/>
          <p:nvPr/>
        </p:nvGrpSpPr>
        <p:grpSpPr>
          <a:xfrm>
            <a:off x="1302857" y="2571790"/>
            <a:ext cx="483322" cy="485692"/>
            <a:chOff x="4212429" y="1502385"/>
            <a:chExt cx="321037" cy="353822"/>
          </a:xfrm>
        </p:grpSpPr>
        <p:sp>
          <p:nvSpPr>
            <p:cNvPr id="794" name="Google Shape;794;p36"/>
            <p:cNvSpPr/>
            <p:nvPr/>
          </p:nvSpPr>
          <p:spPr>
            <a:xfrm>
              <a:off x="4310592" y="1585938"/>
              <a:ext cx="125092" cy="163001"/>
            </a:xfrm>
            <a:custGeom>
              <a:rect b="b" l="l" r="r" t="t"/>
              <a:pathLst>
                <a:path extrusionOk="0" h="5121" w="393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4248428" y="1536124"/>
              <a:ext cx="253972" cy="152179"/>
            </a:xfrm>
            <a:custGeom>
              <a:rect b="b" l="l" r="r" t="t"/>
              <a:pathLst>
                <a:path extrusionOk="0" h="4781" w="7979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4248428" y="1633270"/>
              <a:ext cx="238407" cy="187288"/>
            </a:xfrm>
            <a:custGeom>
              <a:rect b="b" l="l" r="r" t="t"/>
              <a:pathLst>
                <a:path extrusionOk="0" h="5884" w="749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4212429" y="1502385"/>
              <a:ext cx="321037" cy="353822"/>
            </a:xfrm>
            <a:custGeom>
              <a:rect b="b" l="l" r="r" t="t"/>
              <a:pathLst>
                <a:path extrusionOk="0" h="11116" w="10086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36"/>
          <p:cNvGrpSpPr/>
          <p:nvPr/>
        </p:nvGrpSpPr>
        <p:grpSpPr>
          <a:xfrm>
            <a:off x="1333769" y="3252452"/>
            <a:ext cx="421472" cy="414215"/>
            <a:chOff x="6870193" y="2295620"/>
            <a:chExt cx="360356" cy="343462"/>
          </a:xfrm>
        </p:grpSpPr>
        <p:sp>
          <p:nvSpPr>
            <p:cNvPr id="799" name="Google Shape;799;p36"/>
            <p:cNvSpPr/>
            <p:nvPr/>
          </p:nvSpPr>
          <p:spPr>
            <a:xfrm>
              <a:off x="6870193" y="2295620"/>
              <a:ext cx="360356" cy="343462"/>
            </a:xfrm>
            <a:custGeom>
              <a:rect b="b" l="l" r="r" t="t"/>
              <a:pathLst>
                <a:path extrusionOk="0" h="10816" w="11348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6920842" y="2577064"/>
              <a:ext cx="36709" cy="36677"/>
            </a:xfrm>
            <a:custGeom>
              <a:rect b="b" l="l" r="r" t="t"/>
              <a:pathLst>
                <a:path extrusionOk="0" h="1155" w="1156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" name="Google Shape;801;p36"/>
          <p:cNvGrpSpPr/>
          <p:nvPr/>
        </p:nvGrpSpPr>
        <p:grpSpPr>
          <a:xfrm>
            <a:off x="1333781" y="3857186"/>
            <a:ext cx="421478" cy="485671"/>
            <a:chOff x="2746995" y="4322648"/>
            <a:chExt cx="299154" cy="298837"/>
          </a:xfrm>
        </p:grpSpPr>
        <p:sp>
          <p:nvSpPr>
            <p:cNvPr id="802" name="Google Shape;802;p36"/>
            <p:cNvSpPr/>
            <p:nvPr/>
          </p:nvSpPr>
          <p:spPr>
            <a:xfrm>
              <a:off x="2828095" y="4322648"/>
              <a:ext cx="218053" cy="170597"/>
            </a:xfrm>
            <a:custGeom>
              <a:rect b="b" l="l" r="r" t="t"/>
              <a:pathLst>
                <a:path extrusionOk="0" h="5385" w="6883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2746995" y="4480034"/>
              <a:ext cx="232404" cy="141451"/>
            </a:xfrm>
            <a:custGeom>
              <a:rect b="b" l="l" r="r" t="t"/>
              <a:pathLst>
                <a:path extrusionOk="0" h="4465" w="7336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2889206" y="4345046"/>
              <a:ext cx="46411" cy="47488"/>
            </a:xfrm>
            <a:custGeom>
              <a:rect b="b" l="l" r="r" t="t"/>
              <a:pathLst>
                <a:path extrusionOk="0" h="1499" w="1465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5" name="Google Shape;805;p36"/>
          <p:cNvSpPr txBox="1"/>
          <p:nvPr/>
        </p:nvSpPr>
        <p:spPr>
          <a:xfrm>
            <a:off x="1771650" y="419100"/>
            <a:ext cx="56007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b="1"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</a:t>
            </a:r>
            <a:r>
              <a:rPr b="1"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functional</a:t>
            </a:r>
            <a:r>
              <a:rPr b="1"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Requirements</a:t>
            </a:r>
            <a:endParaRPr b="1"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6" name="Google Shape;806;p36"/>
          <p:cNvSpPr txBox="1"/>
          <p:nvPr/>
        </p:nvSpPr>
        <p:spPr>
          <a:xfrm>
            <a:off x="1924050" y="1809750"/>
            <a:ext cx="59913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Performance</a:t>
            </a:r>
            <a:r>
              <a:rPr lang="en" sz="1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: Response Time &amp; Scalability</a:t>
            </a:r>
            <a:endParaRPr sz="16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07" name="Google Shape;807;p36"/>
          <p:cNvSpPr txBox="1"/>
          <p:nvPr/>
        </p:nvSpPr>
        <p:spPr>
          <a:xfrm>
            <a:off x="1924050" y="2467750"/>
            <a:ext cx="59913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Security</a:t>
            </a:r>
            <a:r>
              <a:rPr lang="en" sz="1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: Authentication and </a:t>
            </a:r>
            <a:r>
              <a:rPr lang="en" sz="1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authorization</a:t>
            </a:r>
            <a:r>
              <a:rPr lang="en" sz="1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&amp; Data protection</a:t>
            </a:r>
            <a:endParaRPr sz="16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08" name="Google Shape;808;p36"/>
          <p:cNvSpPr txBox="1"/>
          <p:nvPr/>
        </p:nvSpPr>
        <p:spPr>
          <a:xfrm>
            <a:off x="1924050" y="3125775"/>
            <a:ext cx="59913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Usability</a:t>
            </a:r>
            <a:r>
              <a:rPr lang="en" sz="1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: Ease of use</a:t>
            </a:r>
            <a:endParaRPr sz="16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09" name="Google Shape;809;p36"/>
          <p:cNvSpPr txBox="1"/>
          <p:nvPr/>
        </p:nvSpPr>
        <p:spPr>
          <a:xfrm>
            <a:off x="1924050" y="3783788"/>
            <a:ext cx="59913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Maintainability</a:t>
            </a:r>
            <a:endParaRPr b="1" sz="16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10" name="Google Shape;81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6" name="Google Shape;816;p37"/>
          <p:cNvSpPr txBox="1"/>
          <p:nvPr>
            <p:ph idx="15" type="ctrTitle"/>
          </p:nvPr>
        </p:nvSpPr>
        <p:spPr>
          <a:xfrm>
            <a:off x="7147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SYSTEM </a:t>
            </a:r>
            <a:r>
              <a:rPr lang="en" sz="1400"/>
              <a:t>ARCHITECTURE</a:t>
            </a:r>
            <a:endParaRPr sz="1400"/>
          </a:p>
        </p:txBody>
      </p:sp>
      <p:sp>
        <p:nvSpPr>
          <p:cNvPr id="817" name="Google Shape;817;p37"/>
          <p:cNvSpPr/>
          <p:nvPr/>
        </p:nvSpPr>
        <p:spPr>
          <a:xfrm>
            <a:off x="2227749" y="4583328"/>
            <a:ext cx="854242" cy="608617"/>
          </a:xfrm>
          <a:custGeom>
            <a:rect b="b" l="l" r="r" t="t"/>
            <a:pathLst>
              <a:path extrusionOk="0" h="28510" w="40016">
                <a:moveTo>
                  <a:pt x="17075" y="1"/>
                </a:moveTo>
                <a:cubicBezTo>
                  <a:pt x="16745" y="1"/>
                  <a:pt x="16414" y="16"/>
                  <a:pt x="16083" y="47"/>
                </a:cubicBezTo>
                <a:cubicBezTo>
                  <a:pt x="11480" y="461"/>
                  <a:pt x="7818" y="3709"/>
                  <a:pt x="6651" y="7912"/>
                </a:cubicBezTo>
                <a:cubicBezTo>
                  <a:pt x="6442" y="8678"/>
                  <a:pt x="5780" y="9234"/>
                  <a:pt x="4990" y="9310"/>
                </a:cubicBezTo>
                <a:cubicBezTo>
                  <a:pt x="4691" y="9340"/>
                  <a:pt x="4395" y="9394"/>
                  <a:pt x="4104" y="9473"/>
                </a:cubicBezTo>
                <a:cubicBezTo>
                  <a:pt x="1821" y="10090"/>
                  <a:pt x="158" y="12164"/>
                  <a:pt x="64" y="14526"/>
                </a:cubicBezTo>
                <a:cubicBezTo>
                  <a:pt x="1" y="15978"/>
                  <a:pt x="518" y="17396"/>
                  <a:pt x="1501" y="18467"/>
                </a:cubicBezTo>
                <a:cubicBezTo>
                  <a:pt x="2075" y="19093"/>
                  <a:pt x="2320" y="19942"/>
                  <a:pt x="2124" y="20765"/>
                </a:cubicBezTo>
                <a:cubicBezTo>
                  <a:pt x="1761" y="22307"/>
                  <a:pt x="1703" y="23910"/>
                  <a:pt x="1960" y="25477"/>
                </a:cubicBezTo>
                <a:cubicBezTo>
                  <a:pt x="2130" y="26526"/>
                  <a:pt x="2444" y="27545"/>
                  <a:pt x="2889" y="28510"/>
                </a:cubicBezTo>
                <a:lnTo>
                  <a:pt x="38186" y="28510"/>
                </a:lnTo>
                <a:cubicBezTo>
                  <a:pt x="39390" y="26577"/>
                  <a:pt x="40016" y="24270"/>
                  <a:pt x="39798" y="21866"/>
                </a:cubicBezTo>
                <a:cubicBezTo>
                  <a:pt x="39632" y="20000"/>
                  <a:pt x="38982" y="18207"/>
                  <a:pt x="37911" y="16667"/>
                </a:cubicBezTo>
                <a:cubicBezTo>
                  <a:pt x="37279" y="15754"/>
                  <a:pt x="37037" y="14629"/>
                  <a:pt x="37237" y="13537"/>
                </a:cubicBezTo>
                <a:cubicBezTo>
                  <a:pt x="37427" y="12470"/>
                  <a:pt x="37418" y="11375"/>
                  <a:pt x="37213" y="10308"/>
                </a:cubicBezTo>
                <a:cubicBezTo>
                  <a:pt x="36435" y="6249"/>
                  <a:pt x="32837" y="3243"/>
                  <a:pt x="28709" y="3192"/>
                </a:cubicBezTo>
                <a:cubicBezTo>
                  <a:pt x="28670" y="3191"/>
                  <a:pt x="28632" y="3191"/>
                  <a:pt x="28594" y="3191"/>
                </a:cubicBezTo>
                <a:cubicBezTo>
                  <a:pt x="27916" y="3191"/>
                  <a:pt x="27244" y="3267"/>
                  <a:pt x="26586" y="3422"/>
                </a:cubicBezTo>
                <a:cubicBezTo>
                  <a:pt x="26407" y="3463"/>
                  <a:pt x="26227" y="3482"/>
                  <a:pt x="26048" y="3482"/>
                </a:cubicBezTo>
                <a:cubicBezTo>
                  <a:pt x="25408" y="3482"/>
                  <a:pt x="24786" y="3229"/>
                  <a:pt x="24296" y="2790"/>
                </a:cubicBezTo>
                <a:cubicBezTo>
                  <a:pt x="22311" y="987"/>
                  <a:pt x="19732" y="1"/>
                  <a:pt x="17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37"/>
          <p:cNvSpPr/>
          <p:nvPr/>
        </p:nvSpPr>
        <p:spPr>
          <a:xfrm>
            <a:off x="782423" y="4808729"/>
            <a:ext cx="577374" cy="411357"/>
          </a:xfrm>
          <a:custGeom>
            <a:rect b="b" l="l" r="r" t="t"/>
            <a:pathLst>
              <a:path extrusionOk="0" h="28512" w="40019">
                <a:moveTo>
                  <a:pt x="17066" y="1"/>
                </a:moveTo>
                <a:cubicBezTo>
                  <a:pt x="16739" y="1"/>
                  <a:pt x="16411" y="16"/>
                  <a:pt x="16083" y="46"/>
                </a:cubicBezTo>
                <a:cubicBezTo>
                  <a:pt x="11480" y="463"/>
                  <a:pt x="7818" y="3708"/>
                  <a:pt x="6651" y="7911"/>
                </a:cubicBezTo>
                <a:cubicBezTo>
                  <a:pt x="6442" y="8677"/>
                  <a:pt x="5780" y="9233"/>
                  <a:pt x="4990" y="9312"/>
                </a:cubicBezTo>
                <a:cubicBezTo>
                  <a:pt x="4691" y="9342"/>
                  <a:pt x="4395" y="9396"/>
                  <a:pt x="4104" y="9475"/>
                </a:cubicBezTo>
                <a:cubicBezTo>
                  <a:pt x="1821" y="10092"/>
                  <a:pt x="158" y="12163"/>
                  <a:pt x="64" y="14528"/>
                </a:cubicBezTo>
                <a:cubicBezTo>
                  <a:pt x="1" y="15980"/>
                  <a:pt x="518" y="17395"/>
                  <a:pt x="1500" y="18469"/>
                </a:cubicBezTo>
                <a:cubicBezTo>
                  <a:pt x="2075" y="19092"/>
                  <a:pt x="2320" y="19941"/>
                  <a:pt x="2126" y="20764"/>
                </a:cubicBezTo>
                <a:cubicBezTo>
                  <a:pt x="1761" y="22309"/>
                  <a:pt x="1703" y="23909"/>
                  <a:pt x="1960" y="25476"/>
                </a:cubicBezTo>
                <a:cubicBezTo>
                  <a:pt x="2133" y="26525"/>
                  <a:pt x="2444" y="27547"/>
                  <a:pt x="2889" y="28512"/>
                </a:cubicBezTo>
                <a:lnTo>
                  <a:pt x="38189" y="28512"/>
                </a:lnTo>
                <a:cubicBezTo>
                  <a:pt x="39393" y="26579"/>
                  <a:pt x="40019" y="24272"/>
                  <a:pt x="39798" y="21868"/>
                </a:cubicBezTo>
                <a:cubicBezTo>
                  <a:pt x="39632" y="20002"/>
                  <a:pt x="38982" y="18209"/>
                  <a:pt x="37914" y="16669"/>
                </a:cubicBezTo>
                <a:cubicBezTo>
                  <a:pt x="37282" y="15756"/>
                  <a:pt x="37040" y="14631"/>
                  <a:pt x="37240" y="13539"/>
                </a:cubicBezTo>
                <a:cubicBezTo>
                  <a:pt x="37430" y="12472"/>
                  <a:pt x="37421" y="11377"/>
                  <a:pt x="37215" y="10310"/>
                </a:cubicBezTo>
                <a:cubicBezTo>
                  <a:pt x="36438" y="6251"/>
                  <a:pt x="32840" y="3245"/>
                  <a:pt x="28709" y="3194"/>
                </a:cubicBezTo>
                <a:cubicBezTo>
                  <a:pt x="28670" y="3193"/>
                  <a:pt x="28632" y="3193"/>
                  <a:pt x="28594" y="3193"/>
                </a:cubicBezTo>
                <a:cubicBezTo>
                  <a:pt x="27918" y="3193"/>
                  <a:pt x="27244" y="3269"/>
                  <a:pt x="26586" y="3421"/>
                </a:cubicBezTo>
                <a:cubicBezTo>
                  <a:pt x="26406" y="3462"/>
                  <a:pt x="26225" y="3482"/>
                  <a:pt x="26045" y="3482"/>
                </a:cubicBezTo>
                <a:cubicBezTo>
                  <a:pt x="25406" y="3482"/>
                  <a:pt x="24785" y="3228"/>
                  <a:pt x="24296" y="2789"/>
                </a:cubicBezTo>
                <a:cubicBezTo>
                  <a:pt x="22309" y="987"/>
                  <a:pt x="19727" y="1"/>
                  <a:pt x="170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37"/>
          <p:cNvSpPr/>
          <p:nvPr/>
        </p:nvSpPr>
        <p:spPr>
          <a:xfrm>
            <a:off x="1619377" y="4644539"/>
            <a:ext cx="778032" cy="554434"/>
          </a:xfrm>
          <a:custGeom>
            <a:rect b="b" l="l" r="r" t="t"/>
            <a:pathLst>
              <a:path extrusionOk="0" h="38429" w="53927">
                <a:moveTo>
                  <a:pt x="22996" y="1"/>
                </a:moveTo>
                <a:cubicBezTo>
                  <a:pt x="22555" y="1"/>
                  <a:pt x="22112" y="21"/>
                  <a:pt x="21668" y="62"/>
                </a:cubicBezTo>
                <a:cubicBezTo>
                  <a:pt x="15469" y="624"/>
                  <a:pt x="10527" y="5000"/>
                  <a:pt x="8958" y="10664"/>
                </a:cubicBezTo>
                <a:cubicBezTo>
                  <a:pt x="8674" y="11699"/>
                  <a:pt x="7781" y="12449"/>
                  <a:pt x="6717" y="12551"/>
                </a:cubicBezTo>
                <a:cubicBezTo>
                  <a:pt x="6315" y="12594"/>
                  <a:pt x="5916" y="12666"/>
                  <a:pt x="5522" y="12772"/>
                </a:cubicBezTo>
                <a:cubicBezTo>
                  <a:pt x="2447" y="13604"/>
                  <a:pt x="203" y="16398"/>
                  <a:pt x="79" y="19582"/>
                </a:cubicBezTo>
                <a:cubicBezTo>
                  <a:pt x="0" y="21660"/>
                  <a:pt x="753" y="23520"/>
                  <a:pt x="2014" y="24893"/>
                </a:cubicBezTo>
                <a:cubicBezTo>
                  <a:pt x="2786" y="25733"/>
                  <a:pt x="3118" y="26877"/>
                  <a:pt x="2855" y="27989"/>
                </a:cubicBezTo>
                <a:cubicBezTo>
                  <a:pt x="2362" y="30070"/>
                  <a:pt x="2287" y="32229"/>
                  <a:pt x="2631" y="34340"/>
                </a:cubicBezTo>
                <a:cubicBezTo>
                  <a:pt x="2861" y="35752"/>
                  <a:pt x="3282" y="37128"/>
                  <a:pt x="3883" y="38429"/>
                </a:cubicBezTo>
                <a:lnTo>
                  <a:pt x="51462" y="38429"/>
                </a:lnTo>
                <a:cubicBezTo>
                  <a:pt x="53083" y="35825"/>
                  <a:pt x="53927" y="32716"/>
                  <a:pt x="53633" y="29474"/>
                </a:cubicBezTo>
                <a:cubicBezTo>
                  <a:pt x="53406" y="26955"/>
                  <a:pt x="52529" y="24542"/>
                  <a:pt x="51090" y="22464"/>
                </a:cubicBezTo>
                <a:cubicBezTo>
                  <a:pt x="50240" y="21237"/>
                  <a:pt x="49914" y="19718"/>
                  <a:pt x="50183" y="18249"/>
                </a:cubicBezTo>
                <a:cubicBezTo>
                  <a:pt x="50440" y="16806"/>
                  <a:pt x="50428" y="15330"/>
                  <a:pt x="50149" y="13897"/>
                </a:cubicBezTo>
                <a:cubicBezTo>
                  <a:pt x="49103" y="8426"/>
                  <a:pt x="44252" y="4374"/>
                  <a:pt x="38685" y="4305"/>
                </a:cubicBezTo>
                <a:cubicBezTo>
                  <a:pt x="38625" y="4304"/>
                  <a:pt x="38564" y="4303"/>
                  <a:pt x="38504" y="4303"/>
                </a:cubicBezTo>
                <a:cubicBezTo>
                  <a:pt x="37600" y="4303"/>
                  <a:pt x="36703" y="4409"/>
                  <a:pt x="35821" y="4613"/>
                </a:cubicBezTo>
                <a:cubicBezTo>
                  <a:pt x="35580" y="4669"/>
                  <a:pt x="35338" y="4695"/>
                  <a:pt x="35097" y="4695"/>
                </a:cubicBezTo>
                <a:cubicBezTo>
                  <a:pt x="34236" y="4695"/>
                  <a:pt x="33396" y="4354"/>
                  <a:pt x="32740" y="3763"/>
                </a:cubicBezTo>
                <a:cubicBezTo>
                  <a:pt x="30060" y="1332"/>
                  <a:pt x="26583" y="1"/>
                  <a:pt x="229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37"/>
          <p:cNvSpPr/>
          <p:nvPr/>
        </p:nvSpPr>
        <p:spPr>
          <a:xfrm>
            <a:off x="7050821" y="4820690"/>
            <a:ext cx="687424" cy="489827"/>
          </a:xfrm>
          <a:custGeom>
            <a:rect b="b" l="l" r="r" t="t"/>
            <a:pathLst>
              <a:path extrusionOk="0" h="20694" w="29042">
                <a:moveTo>
                  <a:pt x="12375" y="1"/>
                </a:moveTo>
                <a:cubicBezTo>
                  <a:pt x="11646" y="1"/>
                  <a:pt x="10911" y="103"/>
                  <a:pt x="10192" y="311"/>
                </a:cubicBezTo>
                <a:cubicBezTo>
                  <a:pt x="7582" y="1070"/>
                  <a:pt x="5553" y="3123"/>
                  <a:pt x="4824" y="5742"/>
                </a:cubicBezTo>
                <a:cubicBezTo>
                  <a:pt x="4673" y="6299"/>
                  <a:pt x="4192" y="6704"/>
                  <a:pt x="3620" y="6758"/>
                </a:cubicBezTo>
                <a:cubicBezTo>
                  <a:pt x="3403" y="6780"/>
                  <a:pt x="3188" y="6822"/>
                  <a:pt x="2976" y="6876"/>
                </a:cubicBezTo>
                <a:cubicBezTo>
                  <a:pt x="1322" y="7324"/>
                  <a:pt x="112" y="8830"/>
                  <a:pt x="46" y="10545"/>
                </a:cubicBezTo>
                <a:cubicBezTo>
                  <a:pt x="0" y="11597"/>
                  <a:pt x="375" y="12628"/>
                  <a:pt x="1089" y="13405"/>
                </a:cubicBezTo>
                <a:cubicBezTo>
                  <a:pt x="1503" y="13859"/>
                  <a:pt x="1682" y="14473"/>
                  <a:pt x="1543" y="15072"/>
                </a:cubicBezTo>
                <a:cubicBezTo>
                  <a:pt x="1277" y="16194"/>
                  <a:pt x="1234" y="17355"/>
                  <a:pt x="1422" y="18492"/>
                </a:cubicBezTo>
                <a:cubicBezTo>
                  <a:pt x="1546" y="19254"/>
                  <a:pt x="1773" y="19995"/>
                  <a:pt x="2096" y="20693"/>
                </a:cubicBezTo>
                <a:lnTo>
                  <a:pt x="27717" y="20693"/>
                </a:lnTo>
                <a:cubicBezTo>
                  <a:pt x="28588" y="19290"/>
                  <a:pt x="29041" y="17618"/>
                  <a:pt x="28884" y="15873"/>
                </a:cubicBezTo>
                <a:cubicBezTo>
                  <a:pt x="28763" y="14515"/>
                  <a:pt x="28291" y="13215"/>
                  <a:pt x="27514" y="12096"/>
                </a:cubicBezTo>
                <a:cubicBezTo>
                  <a:pt x="27057" y="11434"/>
                  <a:pt x="26882" y="10617"/>
                  <a:pt x="27024" y="9825"/>
                </a:cubicBezTo>
                <a:cubicBezTo>
                  <a:pt x="27163" y="9051"/>
                  <a:pt x="27157" y="8255"/>
                  <a:pt x="27009" y="7481"/>
                </a:cubicBezTo>
                <a:cubicBezTo>
                  <a:pt x="26443" y="4539"/>
                  <a:pt x="23834" y="2355"/>
                  <a:pt x="20834" y="2316"/>
                </a:cubicBezTo>
                <a:cubicBezTo>
                  <a:pt x="20808" y="2316"/>
                  <a:pt x="20782" y="2315"/>
                  <a:pt x="20756" y="2315"/>
                </a:cubicBezTo>
                <a:cubicBezTo>
                  <a:pt x="20262" y="2315"/>
                  <a:pt x="19771" y="2370"/>
                  <a:pt x="19291" y="2482"/>
                </a:cubicBezTo>
                <a:cubicBezTo>
                  <a:pt x="19160" y="2513"/>
                  <a:pt x="19028" y="2528"/>
                  <a:pt x="18897" y="2528"/>
                </a:cubicBezTo>
                <a:cubicBezTo>
                  <a:pt x="18435" y="2528"/>
                  <a:pt x="17985" y="2344"/>
                  <a:pt x="17634" y="2026"/>
                </a:cubicBezTo>
                <a:cubicBezTo>
                  <a:pt x="16173" y="705"/>
                  <a:pt x="14292" y="1"/>
                  <a:pt x="123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37"/>
          <p:cNvSpPr/>
          <p:nvPr/>
        </p:nvSpPr>
        <p:spPr>
          <a:xfrm>
            <a:off x="6257830" y="4591630"/>
            <a:ext cx="926562" cy="660251"/>
          </a:xfrm>
          <a:custGeom>
            <a:rect b="b" l="l" r="r" t="t"/>
            <a:pathLst>
              <a:path extrusionOk="0" h="27894" w="39145">
                <a:moveTo>
                  <a:pt x="16693" y="1"/>
                </a:moveTo>
                <a:cubicBezTo>
                  <a:pt x="16372" y="1"/>
                  <a:pt x="16051" y="15"/>
                  <a:pt x="15729" y="45"/>
                </a:cubicBezTo>
                <a:cubicBezTo>
                  <a:pt x="11229" y="453"/>
                  <a:pt x="7645" y="3628"/>
                  <a:pt x="6505" y="7738"/>
                </a:cubicBezTo>
                <a:cubicBezTo>
                  <a:pt x="6299" y="8488"/>
                  <a:pt x="5652" y="9032"/>
                  <a:pt x="4881" y="9108"/>
                </a:cubicBezTo>
                <a:cubicBezTo>
                  <a:pt x="4588" y="9138"/>
                  <a:pt x="4297" y="9193"/>
                  <a:pt x="4013" y="9268"/>
                </a:cubicBezTo>
                <a:cubicBezTo>
                  <a:pt x="1781" y="9873"/>
                  <a:pt x="151" y="11899"/>
                  <a:pt x="64" y="14213"/>
                </a:cubicBezTo>
                <a:cubicBezTo>
                  <a:pt x="0" y="15631"/>
                  <a:pt x="505" y="17019"/>
                  <a:pt x="1467" y="18068"/>
                </a:cubicBezTo>
                <a:cubicBezTo>
                  <a:pt x="2026" y="18679"/>
                  <a:pt x="2268" y="19508"/>
                  <a:pt x="2078" y="20315"/>
                </a:cubicBezTo>
                <a:cubicBezTo>
                  <a:pt x="1718" y="21824"/>
                  <a:pt x="1663" y="23394"/>
                  <a:pt x="1914" y="24927"/>
                </a:cubicBezTo>
                <a:cubicBezTo>
                  <a:pt x="2081" y="25952"/>
                  <a:pt x="2386" y="26950"/>
                  <a:pt x="2822" y="27894"/>
                </a:cubicBezTo>
                <a:lnTo>
                  <a:pt x="37357" y="27891"/>
                </a:lnTo>
                <a:cubicBezTo>
                  <a:pt x="38534" y="26001"/>
                  <a:pt x="39144" y="23745"/>
                  <a:pt x="38933" y="21392"/>
                </a:cubicBezTo>
                <a:cubicBezTo>
                  <a:pt x="38769" y="19565"/>
                  <a:pt x="38131" y="17811"/>
                  <a:pt x="37085" y="16305"/>
                </a:cubicBezTo>
                <a:cubicBezTo>
                  <a:pt x="36468" y="15413"/>
                  <a:pt x="36232" y="14309"/>
                  <a:pt x="36426" y="13242"/>
                </a:cubicBezTo>
                <a:cubicBezTo>
                  <a:pt x="36613" y="12199"/>
                  <a:pt x="36604" y="11125"/>
                  <a:pt x="36402" y="10085"/>
                </a:cubicBezTo>
                <a:cubicBezTo>
                  <a:pt x="35642" y="6114"/>
                  <a:pt x="32122" y="3172"/>
                  <a:pt x="28082" y="3123"/>
                </a:cubicBezTo>
                <a:cubicBezTo>
                  <a:pt x="28034" y="3122"/>
                  <a:pt x="27985" y="3122"/>
                  <a:pt x="27937" y="3122"/>
                </a:cubicBezTo>
                <a:cubicBezTo>
                  <a:pt x="27285" y="3122"/>
                  <a:pt x="26638" y="3198"/>
                  <a:pt x="26005" y="3347"/>
                </a:cubicBezTo>
                <a:cubicBezTo>
                  <a:pt x="25830" y="3387"/>
                  <a:pt x="25654" y="3407"/>
                  <a:pt x="25479" y="3407"/>
                </a:cubicBezTo>
                <a:cubicBezTo>
                  <a:pt x="24852" y="3407"/>
                  <a:pt x="24242" y="3157"/>
                  <a:pt x="23767" y="2727"/>
                </a:cubicBezTo>
                <a:cubicBezTo>
                  <a:pt x="21820" y="963"/>
                  <a:pt x="19296" y="1"/>
                  <a:pt x="16693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37"/>
          <p:cNvSpPr/>
          <p:nvPr/>
        </p:nvSpPr>
        <p:spPr>
          <a:xfrm>
            <a:off x="5209084" y="4820708"/>
            <a:ext cx="524368" cy="387385"/>
          </a:xfrm>
          <a:custGeom>
            <a:rect b="b" l="l" r="r" t="t"/>
            <a:pathLst>
              <a:path extrusionOk="0" h="14417" w="19515">
                <a:moveTo>
                  <a:pt x="8420" y="1"/>
                </a:moveTo>
                <a:cubicBezTo>
                  <a:pt x="8024" y="1"/>
                  <a:pt x="7625" y="45"/>
                  <a:pt x="7231" y="137"/>
                </a:cubicBezTo>
                <a:cubicBezTo>
                  <a:pt x="5456" y="551"/>
                  <a:pt x="4022" y="1854"/>
                  <a:pt x="3442" y="3581"/>
                </a:cubicBezTo>
                <a:cubicBezTo>
                  <a:pt x="3321" y="3950"/>
                  <a:pt x="2985" y="4201"/>
                  <a:pt x="2598" y="4219"/>
                </a:cubicBezTo>
                <a:cubicBezTo>
                  <a:pt x="2453" y="4225"/>
                  <a:pt x="2308" y="4244"/>
                  <a:pt x="2162" y="4277"/>
                </a:cubicBezTo>
                <a:cubicBezTo>
                  <a:pt x="1037" y="4516"/>
                  <a:pt x="176" y="5480"/>
                  <a:pt x="70" y="6627"/>
                </a:cubicBezTo>
                <a:cubicBezTo>
                  <a:pt x="0" y="7331"/>
                  <a:pt x="215" y="8033"/>
                  <a:pt x="666" y="8577"/>
                </a:cubicBezTo>
                <a:cubicBezTo>
                  <a:pt x="929" y="8892"/>
                  <a:pt x="1022" y="9318"/>
                  <a:pt x="907" y="9711"/>
                </a:cubicBezTo>
                <a:cubicBezTo>
                  <a:pt x="690" y="10452"/>
                  <a:pt x="620" y="11229"/>
                  <a:pt x="705" y="11997"/>
                </a:cubicBezTo>
                <a:cubicBezTo>
                  <a:pt x="759" y="12511"/>
                  <a:pt x="886" y="13017"/>
                  <a:pt x="1077" y="13497"/>
                </a:cubicBezTo>
                <a:lnTo>
                  <a:pt x="18236" y="14417"/>
                </a:lnTo>
                <a:cubicBezTo>
                  <a:pt x="19445" y="12705"/>
                  <a:pt x="19515" y="10434"/>
                  <a:pt x="18408" y="8653"/>
                </a:cubicBezTo>
                <a:cubicBezTo>
                  <a:pt x="18127" y="8193"/>
                  <a:pt x="18036" y="7640"/>
                  <a:pt x="18163" y="7113"/>
                </a:cubicBezTo>
                <a:cubicBezTo>
                  <a:pt x="18284" y="6599"/>
                  <a:pt x="18308" y="6067"/>
                  <a:pt x="18236" y="5544"/>
                </a:cubicBezTo>
                <a:cubicBezTo>
                  <a:pt x="17964" y="3551"/>
                  <a:pt x="16291" y="1997"/>
                  <a:pt x="14286" y="1864"/>
                </a:cubicBezTo>
                <a:cubicBezTo>
                  <a:pt x="14187" y="1857"/>
                  <a:pt x="14087" y="1853"/>
                  <a:pt x="13988" y="1853"/>
                </a:cubicBezTo>
                <a:cubicBezTo>
                  <a:pt x="13740" y="1853"/>
                  <a:pt x="13493" y="1875"/>
                  <a:pt x="13249" y="1918"/>
                </a:cubicBezTo>
                <a:cubicBezTo>
                  <a:pt x="13181" y="1930"/>
                  <a:pt x="13112" y="1936"/>
                  <a:pt x="13045" y="1936"/>
                </a:cubicBezTo>
                <a:cubicBezTo>
                  <a:pt x="12713" y="1936"/>
                  <a:pt x="12392" y="1793"/>
                  <a:pt x="12151" y="1552"/>
                </a:cubicBezTo>
                <a:cubicBezTo>
                  <a:pt x="11154" y="548"/>
                  <a:pt x="9805" y="1"/>
                  <a:pt x="8420" y="1"/>
                </a:cubicBezTo>
                <a:close/>
              </a:path>
            </a:pathLst>
          </a:cu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37"/>
          <p:cNvSpPr txBox="1"/>
          <p:nvPr/>
        </p:nvSpPr>
        <p:spPr>
          <a:xfrm>
            <a:off x="3389700" y="4483100"/>
            <a:ext cx="23646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Figure 2 - Architecture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24" name="Google Shape;8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00" y="1149875"/>
            <a:ext cx="8131792" cy="31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0" name="Google Shape;830;p38"/>
          <p:cNvSpPr txBox="1"/>
          <p:nvPr>
            <p:ph idx="15" type="ctrTitle"/>
          </p:nvPr>
        </p:nvSpPr>
        <p:spPr>
          <a:xfrm>
            <a:off x="7147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DEPLOYMENT</a:t>
            </a:r>
            <a:r>
              <a:rPr lang="en" sz="1400"/>
              <a:t> ARCHITECTURE</a:t>
            </a:r>
            <a:endParaRPr sz="1400"/>
          </a:p>
        </p:txBody>
      </p:sp>
      <p:sp>
        <p:nvSpPr>
          <p:cNvPr id="831" name="Google Shape;831;p38"/>
          <p:cNvSpPr/>
          <p:nvPr/>
        </p:nvSpPr>
        <p:spPr>
          <a:xfrm>
            <a:off x="7050821" y="4820690"/>
            <a:ext cx="687424" cy="489827"/>
          </a:xfrm>
          <a:custGeom>
            <a:rect b="b" l="l" r="r" t="t"/>
            <a:pathLst>
              <a:path extrusionOk="0" h="20694" w="29042">
                <a:moveTo>
                  <a:pt x="12375" y="1"/>
                </a:moveTo>
                <a:cubicBezTo>
                  <a:pt x="11646" y="1"/>
                  <a:pt x="10911" y="103"/>
                  <a:pt x="10192" y="311"/>
                </a:cubicBezTo>
                <a:cubicBezTo>
                  <a:pt x="7582" y="1070"/>
                  <a:pt x="5553" y="3123"/>
                  <a:pt x="4824" y="5742"/>
                </a:cubicBezTo>
                <a:cubicBezTo>
                  <a:pt x="4673" y="6299"/>
                  <a:pt x="4192" y="6704"/>
                  <a:pt x="3620" y="6758"/>
                </a:cubicBezTo>
                <a:cubicBezTo>
                  <a:pt x="3403" y="6780"/>
                  <a:pt x="3188" y="6822"/>
                  <a:pt x="2976" y="6876"/>
                </a:cubicBezTo>
                <a:cubicBezTo>
                  <a:pt x="1322" y="7324"/>
                  <a:pt x="112" y="8830"/>
                  <a:pt x="46" y="10545"/>
                </a:cubicBezTo>
                <a:cubicBezTo>
                  <a:pt x="0" y="11597"/>
                  <a:pt x="375" y="12628"/>
                  <a:pt x="1089" y="13405"/>
                </a:cubicBezTo>
                <a:cubicBezTo>
                  <a:pt x="1503" y="13859"/>
                  <a:pt x="1682" y="14473"/>
                  <a:pt x="1543" y="15072"/>
                </a:cubicBezTo>
                <a:cubicBezTo>
                  <a:pt x="1277" y="16194"/>
                  <a:pt x="1234" y="17355"/>
                  <a:pt x="1422" y="18492"/>
                </a:cubicBezTo>
                <a:cubicBezTo>
                  <a:pt x="1546" y="19254"/>
                  <a:pt x="1773" y="19995"/>
                  <a:pt x="2096" y="20693"/>
                </a:cubicBezTo>
                <a:lnTo>
                  <a:pt x="27717" y="20693"/>
                </a:lnTo>
                <a:cubicBezTo>
                  <a:pt x="28588" y="19290"/>
                  <a:pt x="29041" y="17618"/>
                  <a:pt x="28884" y="15873"/>
                </a:cubicBezTo>
                <a:cubicBezTo>
                  <a:pt x="28763" y="14515"/>
                  <a:pt x="28291" y="13215"/>
                  <a:pt x="27514" y="12096"/>
                </a:cubicBezTo>
                <a:cubicBezTo>
                  <a:pt x="27057" y="11434"/>
                  <a:pt x="26882" y="10617"/>
                  <a:pt x="27024" y="9825"/>
                </a:cubicBezTo>
                <a:cubicBezTo>
                  <a:pt x="27163" y="9051"/>
                  <a:pt x="27157" y="8255"/>
                  <a:pt x="27009" y="7481"/>
                </a:cubicBezTo>
                <a:cubicBezTo>
                  <a:pt x="26443" y="4539"/>
                  <a:pt x="23834" y="2355"/>
                  <a:pt x="20834" y="2316"/>
                </a:cubicBezTo>
                <a:cubicBezTo>
                  <a:pt x="20808" y="2316"/>
                  <a:pt x="20782" y="2315"/>
                  <a:pt x="20756" y="2315"/>
                </a:cubicBezTo>
                <a:cubicBezTo>
                  <a:pt x="20262" y="2315"/>
                  <a:pt x="19771" y="2370"/>
                  <a:pt x="19291" y="2482"/>
                </a:cubicBezTo>
                <a:cubicBezTo>
                  <a:pt x="19160" y="2513"/>
                  <a:pt x="19028" y="2528"/>
                  <a:pt x="18897" y="2528"/>
                </a:cubicBezTo>
                <a:cubicBezTo>
                  <a:pt x="18435" y="2528"/>
                  <a:pt x="17985" y="2344"/>
                  <a:pt x="17634" y="2026"/>
                </a:cubicBezTo>
                <a:cubicBezTo>
                  <a:pt x="16173" y="705"/>
                  <a:pt x="14292" y="1"/>
                  <a:pt x="123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38"/>
          <p:cNvSpPr/>
          <p:nvPr/>
        </p:nvSpPr>
        <p:spPr>
          <a:xfrm>
            <a:off x="6257830" y="4591630"/>
            <a:ext cx="926562" cy="660251"/>
          </a:xfrm>
          <a:custGeom>
            <a:rect b="b" l="l" r="r" t="t"/>
            <a:pathLst>
              <a:path extrusionOk="0" h="27894" w="39145">
                <a:moveTo>
                  <a:pt x="16693" y="1"/>
                </a:moveTo>
                <a:cubicBezTo>
                  <a:pt x="16372" y="1"/>
                  <a:pt x="16051" y="15"/>
                  <a:pt x="15729" y="45"/>
                </a:cubicBezTo>
                <a:cubicBezTo>
                  <a:pt x="11229" y="453"/>
                  <a:pt x="7645" y="3628"/>
                  <a:pt x="6505" y="7738"/>
                </a:cubicBezTo>
                <a:cubicBezTo>
                  <a:pt x="6299" y="8488"/>
                  <a:pt x="5652" y="9032"/>
                  <a:pt x="4881" y="9108"/>
                </a:cubicBezTo>
                <a:cubicBezTo>
                  <a:pt x="4588" y="9138"/>
                  <a:pt x="4297" y="9193"/>
                  <a:pt x="4013" y="9268"/>
                </a:cubicBezTo>
                <a:cubicBezTo>
                  <a:pt x="1781" y="9873"/>
                  <a:pt x="151" y="11899"/>
                  <a:pt x="64" y="14213"/>
                </a:cubicBezTo>
                <a:cubicBezTo>
                  <a:pt x="0" y="15631"/>
                  <a:pt x="505" y="17019"/>
                  <a:pt x="1467" y="18068"/>
                </a:cubicBezTo>
                <a:cubicBezTo>
                  <a:pt x="2026" y="18679"/>
                  <a:pt x="2268" y="19508"/>
                  <a:pt x="2078" y="20315"/>
                </a:cubicBezTo>
                <a:cubicBezTo>
                  <a:pt x="1718" y="21824"/>
                  <a:pt x="1663" y="23394"/>
                  <a:pt x="1914" y="24927"/>
                </a:cubicBezTo>
                <a:cubicBezTo>
                  <a:pt x="2081" y="25952"/>
                  <a:pt x="2386" y="26950"/>
                  <a:pt x="2822" y="27894"/>
                </a:cubicBezTo>
                <a:lnTo>
                  <a:pt x="37357" y="27891"/>
                </a:lnTo>
                <a:cubicBezTo>
                  <a:pt x="38534" y="26001"/>
                  <a:pt x="39144" y="23745"/>
                  <a:pt x="38933" y="21392"/>
                </a:cubicBezTo>
                <a:cubicBezTo>
                  <a:pt x="38769" y="19565"/>
                  <a:pt x="38131" y="17811"/>
                  <a:pt x="37085" y="16305"/>
                </a:cubicBezTo>
                <a:cubicBezTo>
                  <a:pt x="36468" y="15413"/>
                  <a:pt x="36232" y="14309"/>
                  <a:pt x="36426" y="13242"/>
                </a:cubicBezTo>
                <a:cubicBezTo>
                  <a:pt x="36613" y="12199"/>
                  <a:pt x="36604" y="11125"/>
                  <a:pt x="36402" y="10085"/>
                </a:cubicBezTo>
                <a:cubicBezTo>
                  <a:pt x="35642" y="6114"/>
                  <a:pt x="32122" y="3172"/>
                  <a:pt x="28082" y="3123"/>
                </a:cubicBezTo>
                <a:cubicBezTo>
                  <a:pt x="28034" y="3122"/>
                  <a:pt x="27985" y="3122"/>
                  <a:pt x="27937" y="3122"/>
                </a:cubicBezTo>
                <a:cubicBezTo>
                  <a:pt x="27285" y="3122"/>
                  <a:pt x="26638" y="3198"/>
                  <a:pt x="26005" y="3347"/>
                </a:cubicBezTo>
                <a:cubicBezTo>
                  <a:pt x="25830" y="3387"/>
                  <a:pt x="25654" y="3407"/>
                  <a:pt x="25479" y="3407"/>
                </a:cubicBezTo>
                <a:cubicBezTo>
                  <a:pt x="24852" y="3407"/>
                  <a:pt x="24242" y="3157"/>
                  <a:pt x="23767" y="2727"/>
                </a:cubicBezTo>
                <a:cubicBezTo>
                  <a:pt x="21820" y="963"/>
                  <a:pt x="19296" y="1"/>
                  <a:pt x="16693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38"/>
          <p:cNvSpPr txBox="1"/>
          <p:nvPr/>
        </p:nvSpPr>
        <p:spPr>
          <a:xfrm>
            <a:off x="3389700" y="4701700"/>
            <a:ext cx="23646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Figure 3 - Deployment Architecture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34" name="Google Shape;834;p38"/>
          <p:cNvSpPr/>
          <p:nvPr/>
        </p:nvSpPr>
        <p:spPr>
          <a:xfrm>
            <a:off x="2227749" y="4583328"/>
            <a:ext cx="854242" cy="608617"/>
          </a:xfrm>
          <a:custGeom>
            <a:rect b="b" l="l" r="r" t="t"/>
            <a:pathLst>
              <a:path extrusionOk="0" h="28510" w="40016">
                <a:moveTo>
                  <a:pt x="17075" y="1"/>
                </a:moveTo>
                <a:cubicBezTo>
                  <a:pt x="16745" y="1"/>
                  <a:pt x="16414" y="16"/>
                  <a:pt x="16083" y="47"/>
                </a:cubicBezTo>
                <a:cubicBezTo>
                  <a:pt x="11480" y="461"/>
                  <a:pt x="7818" y="3709"/>
                  <a:pt x="6651" y="7912"/>
                </a:cubicBezTo>
                <a:cubicBezTo>
                  <a:pt x="6442" y="8678"/>
                  <a:pt x="5780" y="9234"/>
                  <a:pt x="4990" y="9310"/>
                </a:cubicBezTo>
                <a:cubicBezTo>
                  <a:pt x="4691" y="9340"/>
                  <a:pt x="4395" y="9394"/>
                  <a:pt x="4104" y="9473"/>
                </a:cubicBezTo>
                <a:cubicBezTo>
                  <a:pt x="1821" y="10090"/>
                  <a:pt x="158" y="12164"/>
                  <a:pt x="64" y="14526"/>
                </a:cubicBezTo>
                <a:cubicBezTo>
                  <a:pt x="1" y="15978"/>
                  <a:pt x="518" y="17396"/>
                  <a:pt x="1501" y="18467"/>
                </a:cubicBezTo>
                <a:cubicBezTo>
                  <a:pt x="2075" y="19093"/>
                  <a:pt x="2320" y="19942"/>
                  <a:pt x="2124" y="20765"/>
                </a:cubicBezTo>
                <a:cubicBezTo>
                  <a:pt x="1761" y="22307"/>
                  <a:pt x="1703" y="23910"/>
                  <a:pt x="1960" y="25477"/>
                </a:cubicBezTo>
                <a:cubicBezTo>
                  <a:pt x="2130" y="26526"/>
                  <a:pt x="2444" y="27545"/>
                  <a:pt x="2889" y="28510"/>
                </a:cubicBezTo>
                <a:lnTo>
                  <a:pt x="38186" y="28510"/>
                </a:lnTo>
                <a:cubicBezTo>
                  <a:pt x="39390" y="26577"/>
                  <a:pt x="40016" y="24270"/>
                  <a:pt x="39798" y="21866"/>
                </a:cubicBezTo>
                <a:cubicBezTo>
                  <a:pt x="39632" y="20000"/>
                  <a:pt x="38982" y="18207"/>
                  <a:pt x="37911" y="16667"/>
                </a:cubicBezTo>
                <a:cubicBezTo>
                  <a:pt x="37279" y="15754"/>
                  <a:pt x="37037" y="14629"/>
                  <a:pt x="37237" y="13537"/>
                </a:cubicBezTo>
                <a:cubicBezTo>
                  <a:pt x="37427" y="12470"/>
                  <a:pt x="37418" y="11375"/>
                  <a:pt x="37213" y="10308"/>
                </a:cubicBezTo>
                <a:cubicBezTo>
                  <a:pt x="36435" y="6249"/>
                  <a:pt x="32837" y="3243"/>
                  <a:pt x="28709" y="3192"/>
                </a:cubicBezTo>
                <a:cubicBezTo>
                  <a:pt x="28670" y="3191"/>
                  <a:pt x="28632" y="3191"/>
                  <a:pt x="28594" y="3191"/>
                </a:cubicBezTo>
                <a:cubicBezTo>
                  <a:pt x="27916" y="3191"/>
                  <a:pt x="27244" y="3267"/>
                  <a:pt x="26586" y="3422"/>
                </a:cubicBezTo>
                <a:cubicBezTo>
                  <a:pt x="26407" y="3463"/>
                  <a:pt x="26227" y="3482"/>
                  <a:pt x="26048" y="3482"/>
                </a:cubicBezTo>
                <a:cubicBezTo>
                  <a:pt x="25408" y="3482"/>
                  <a:pt x="24786" y="3229"/>
                  <a:pt x="24296" y="2790"/>
                </a:cubicBezTo>
                <a:cubicBezTo>
                  <a:pt x="22311" y="987"/>
                  <a:pt x="19732" y="1"/>
                  <a:pt x="17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38"/>
          <p:cNvSpPr/>
          <p:nvPr/>
        </p:nvSpPr>
        <p:spPr>
          <a:xfrm>
            <a:off x="782423" y="4808729"/>
            <a:ext cx="577374" cy="411357"/>
          </a:xfrm>
          <a:custGeom>
            <a:rect b="b" l="l" r="r" t="t"/>
            <a:pathLst>
              <a:path extrusionOk="0" h="28512" w="40019">
                <a:moveTo>
                  <a:pt x="17066" y="1"/>
                </a:moveTo>
                <a:cubicBezTo>
                  <a:pt x="16739" y="1"/>
                  <a:pt x="16411" y="16"/>
                  <a:pt x="16083" y="46"/>
                </a:cubicBezTo>
                <a:cubicBezTo>
                  <a:pt x="11480" y="463"/>
                  <a:pt x="7818" y="3708"/>
                  <a:pt x="6651" y="7911"/>
                </a:cubicBezTo>
                <a:cubicBezTo>
                  <a:pt x="6442" y="8677"/>
                  <a:pt x="5780" y="9233"/>
                  <a:pt x="4990" y="9312"/>
                </a:cubicBezTo>
                <a:cubicBezTo>
                  <a:pt x="4691" y="9342"/>
                  <a:pt x="4395" y="9396"/>
                  <a:pt x="4104" y="9475"/>
                </a:cubicBezTo>
                <a:cubicBezTo>
                  <a:pt x="1821" y="10092"/>
                  <a:pt x="158" y="12163"/>
                  <a:pt x="64" y="14528"/>
                </a:cubicBezTo>
                <a:cubicBezTo>
                  <a:pt x="1" y="15980"/>
                  <a:pt x="518" y="17395"/>
                  <a:pt x="1500" y="18469"/>
                </a:cubicBezTo>
                <a:cubicBezTo>
                  <a:pt x="2075" y="19092"/>
                  <a:pt x="2320" y="19941"/>
                  <a:pt x="2126" y="20764"/>
                </a:cubicBezTo>
                <a:cubicBezTo>
                  <a:pt x="1761" y="22309"/>
                  <a:pt x="1703" y="23909"/>
                  <a:pt x="1960" y="25476"/>
                </a:cubicBezTo>
                <a:cubicBezTo>
                  <a:pt x="2133" y="26525"/>
                  <a:pt x="2444" y="27547"/>
                  <a:pt x="2889" y="28512"/>
                </a:cubicBezTo>
                <a:lnTo>
                  <a:pt x="38189" y="28512"/>
                </a:lnTo>
                <a:cubicBezTo>
                  <a:pt x="39393" y="26579"/>
                  <a:pt x="40019" y="24272"/>
                  <a:pt x="39798" y="21868"/>
                </a:cubicBezTo>
                <a:cubicBezTo>
                  <a:pt x="39632" y="20002"/>
                  <a:pt x="38982" y="18209"/>
                  <a:pt x="37914" y="16669"/>
                </a:cubicBezTo>
                <a:cubicBezTo>
                  <a:pt x="37282" y="15756"/>
                  <a:pt x="37040" y="14631"/>
                  <a:pt x="37240" y="13539"/>
                </a:cubicBezTo>
                <a:cubicBezTo>
                  <a:pt x="37430" y="12472"/>
                  <a:pt x="37421" y="11377"/>
                  <a:pt x="37215" y="10310"/>
                </a:cubicBezTo>
                <a:cubicBezTo>
                  <a:pt x="36438" y="6251"/>
                  <a:pt x="32840" y="3245"/>
                  <a:pt x="28709" y="3194"/>
                </a:cubicBezTo>
                <a:cubicBezTo>
                  <a:pt x="28670" y="3193"/>
                  <a:pt x="28632" y="3193"/>
                  <a:pt x="28594" y="3193"/>
                </a:cubicBezTo>
                <a:cubicBezTo>
                  <a:pt x="27918" y="3193"/>
                  <a:pt x="27244" y="3269"/>
                  <a:pt x="26586" y="3421"/>
                </a:cubicBezTo>
                <a:cubicBezTo>
                  <a:pt x="26406" y="3462"/>
                  <a:pt x="26225" y="3482"/>
                  <a:pt x="26045" y="3482"/>
                </a:cubicBezTo>
                <a:cubicBezTo>
                  <a:pt x="25406" y="3482"/>
                  <a:pt x="24785" y="3228"/>
                  <a:pt x="24296" y="2789"/>
                </a:cubicBezTo>
                <a:cubicBezTo>
                  <a:pt x="22309" y="987"/>
                  <a:pt x="19727" y="1"/>
                  <a:pt x="170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38"/>
          <p:cNvSpPr/>
          <p:nvPr/>
        </p:nvSpPr>
        <p:spPr>
          <a:xfrm>
            <a:off x="1619377" y="4644539"/>
            <a:ext cx="778032" cy="554434"/>
          </a:xfrm>
          <a:custGeom>
            <a:rect b="b" l="l" r="r" t="t"/>
            <a:pathLst>
              <a:path extrusionOk="0" h="38429" w="53927">
                <a:moveTo>
                  <a:pt x="22996" y="1"/>
                </a:moveTo>
                <a:cubicBezTo>
                  <a:pt x="22555" y="1"/>
                  <a:pt x="22112" y="21"/>
                  <a:pt x="21668" y="62"/>
                </a:cubicBezTo>
                <a:cubicBezTo>
                  <a:pt x="15469" y="624"/>
                  <a:pt x="10527" y="5000"/>
                  <a:pt x="8958" y="10664"/>
                </a:cubicBezTo>
                <a:cubicBezTo>
                  <a:pt x="8674" y="11699"/>
                  <a:pt x="7781" y="12449"/>
                  <a:pt x="6717" y="12551"/>
                </a:cubicBezTo>
                <a:cubicBezTo>
                  <a:pt x="6315" y="12594"/>
                  <a:pt x="5916" y="12666"/>
                  <a:pt x="5522" y="12772"/>
                </a:cubicBezTo>
                <a:cubicBezTo>
                  <a:pt x="2447" y="13604"/>
                  <a:pt x="203" y="16398"/>
                  <a:pt x="79" y="19582"/>
                </a:cubicBezTo>
                <a:cubicBezTo>
                  <a:pt x="0" y="21660"/>
                  <a:pt x="753" y="23520"/>
                  <a:pt x="2014" y="24893"/>
                </a:cubicBezTo>
                <a:cubicBezTo>
                  <a:pt x="2786" y="25733"/>
                  <a:pt x="3118" y="26877"/>
                  <a:pt x="2855" y="27989"/>
                </a:cubicBezTo>
                <a:cubicBezTo>
                  <a:pt x="2362" y="30070"/>
                  <a:pt x="2287" y="32229"/>
                  <a:pt x="2631" y="34340"/>
                </a:cubicBezTo>
                <a:cubicBezTo>
                  <a:pt x="2861" y="35752"/>
                  <a:pt x="3282" y="37128"/>
                  <a:pt x="3883" y="38429"/>
                </a:cubicBezTo>
                <a:lnTo>
                  <a:pt x="51462" y="38429"/>
                </a:lnTo>
                <a:cubicBezTo>
                  <a:pt x="53083" y="35825"/>
                  <a:pt x="53927" y="32716"/>
                  <a:pt x="53633" y="29474"/>
                </a:cubicBezTo>
                <a:cubicBezTo>
                  <a:pt x="53406" y="26955"/>
                  <a:pt x="52529" y="24542"/>
                  <a:pt x="51090" y="22464"/>
                </a:cubicBezTo>
                <a:cubicBezTo>
                  <a:pt x="50240" y="21237"/>
                  <a:pt x="49914" y="19718"/>
                  <a:pt x="50183" y="18249"/>
                </a:cubicBezTo>
                <a:cubicBezTo>
                  <a:pt x="50440" y="16806"/>
                  <a:pt x="50428" y="15330"/>
                  <a:pt x="50149" y="13897"/>
                </a:cubicBezTo>
                <a:cubicBezTo>
                  <a:pt x="49103" y="8426"/>
                  <a:pt x="44252" y="4374"/>
                  <a:pt x="38685" y="4305"/>
                </a:cubicBezTo>
                <a:cubicBezTo>
                  <a:pt x="38625" y="4304"/>
                  <a:pt x="38564" y="4303"/>
                  <a:pt x="38504" y="4303"/>
                </a:cubicBezTo>
                <a:cubicBezTo>
                  <a:pt x="37600" y="4303"/>
                  <a:pt x="36703" y="4409"/>
                  <a:pt x="35821" y="4613"/>
                </a:cubicBezTo>
                <a:cubicBezTo>
                  <a:pt x="35580" y="4669"/>
                  <a:pt x="35338" y="4695"/>
                  <a:pt x="35097" y="4695"/>
                </a:cubicBezTo>
                <a:cubicBezTo>
                  <a:pt x="34236" y="4695"/>
                  <a:pt x="33396" y="4354"/>
                  <a:pt x="32740" y="3763"/>
                </a:cubicBezTo>
                <a:cubicBezTo>
                  <a:pt x="30060" y="1332"/>
                  <a:pt x="26583" y="1"/>
                  <a:pt x="229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7" name="Google Shape;8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738" y="995625"/>
            <a:ext cx="2872528" cy="381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3" name="Google Shape;843;p39"/>
          <p:cNvSpPr txBox="1"/>
          <p:nvPr>
            <p:ph idx="15" type="ctrTitle"/>
          </p:nvPr>
        </p:nvSpPr>
        <p:spPr>
          <a:xfrm>
            <a:off x="7147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DOMAIN MODEL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DOMAIN MODEL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DOMAIN MODEL</a:t>
            </a:r>
            <a:endParaRPr sz="1400"/>
          </a:p>
        </p:txBody>
      </p:sp>
      <p:sp>
        <p:nvSpPr>
          <p:cNvPr id="844" name="Google Shape;844;p39"/>
          <p:cNvSpPr/>
          <p:nvPr/>
        </p:nvSpPr>
        <p:spPr>
          <a:xfrm>
            <a:off x="2227749" y="4583328"/>
            <a:ext cx="854242" cy="608617"/>
          </a:xfrm>
          <a:custGeom>
            <a:rect b="b" l="l" r="r" t="t"/>
            <a:pathLst>
              <a:path extrusionOk="0" h="28510" w="40016">
                <a:moveTo>
                  <a:pt x="17075" y="1"/>
                </a:moveTo>
                <a:cubicBezTo>
                  <a:pt x="16745" y="1"/>
                  <a:pt x="16414" y="16"/>
                  <a:pt x="16083" y="47"/>
                </a:cubicBezTo>
                <a:cubicBezTo>
                  <a:pt x="11480" y="461"/>
                  <a:pt x="7818" y="3709"/>
                  <a:pt x="6651" y="7912"/>
                </a:cubicBezTo>
                <a:cubicBezTo>
                  <a:pt x="6442" y="8678"/>
                  <a:pt x="5780" y="9234"/>
                  <a:pt x="4990" y="9310"/>
                </a:cubicBezTo>
                <a:cubicBezTo>
                  <a:pt x="4691" y="9340"/>
                  <a:pt x="4395" y="9394"/>
                  <a:pt x="4104" y="9473"/>
                </a:cubicBezTo>
                <a:cubicBezTo>
                  <a:pt x="1821" y="10090"/>
                  <a:pt x="158" y="12164"/>
                  <a:pt x="64" y="14526"/>
                </a:cubicBezTo>
                <a:cubicBezTo>
                  <a:pt x="1" y="15978"/>
                  <a:pt x="518" y="17396"/>
                  <a:pt x="1501" y="18467"/>
                </a:cubicBezTo>
                <a:cubicBezTo>
                  <a:pt x="2075" y="19093"/>
                  <a:pt x="2320" y="19942"/>
                  <a:pt x="2124" y="20765"/>
                </a:cubicBezTo>
                <a:cubicBezTo>
                  <a:pt x="1761" y="22307"/>
                  <a:pt x="1703" y="23910"/>
                  <a:pt x="1960" y="25477"/>
                </a:cubicBezTo>
                <a:cubicBezTo>
                  <a:pt x="2130" y="26526"/>
                  <a:pt x="2444" y="27545"/>
                  <a:pt x="2889" y="28510"/>
                </a:cubicBezTo>
                <a:lnTo>
                  <a:pt x="38186" y="28510"/>
                </a:lnTo>
                <a:cubicBezTo>
                  <a:pt x="39390" y="26577"/>
                  <a:pt x="40016" y="24270"/>
                  <a:pt x="39798" y="21866"/>
                </a:cubicBezTo>
                <a:cubicBezTo>
                  <a:pt x="39632" y="20000"/>
                  <a:pt x="38982" y="18207"/>
                  <a:pt x="37911" y="16667"/>
                </a:cubicBezTo>
                <a:cubicBezTo>
                  <a:pt x="37279" y="15754"/>
                  <a:pt x="37037" y="14629"/>
                  <a:pt x="37237" y="13537"/>
                </a:cubicBezTo>
                <a:cubicBezTo>
                  <a:pt x="37427" y="12470"/>
                  <a:pt x="37418" y="11375"/>
                  <a:pt x="37213" y="10308"/>
                </a:cubicBezTo>
                <a:cubicBezTo>
                  <a:pt x="36435" y="6249"/>
                  <a:pt x="32837" y="3243"/>
                  <a:pt x="28709" y="3192"/>
                </a:cubicBezTo>
                <a:cubicBezTo>
                  <a:pt x="28670" y="3191"/>
                  <a:pt x="28632" y="3191"/>
                  <a:pt x="28594" y="3191"/>
                </a:cubicBezTo>
                <a:cubicBezTo>
                  <a:pt x="27916" y="3191"/>
                  <a:pt x="27244" y="3267"/>
                  <a:pt x="26586" y="3422"/>
                </a:cubicBezTo>
                <a:cubicBezTo>
                  <a:pt x="26407" y="3463"/>
                  <a:pt x="26227" y="3482"/>
                  <a:pt x="26048" y="3482"/>
                </a:cubicBezTo>
                <a:cubicBezTo>
                  <a:pt x="25408" y="3482"/>
                  <a:pt x="24786" y="3229"/>
                  <a:pt x="24296" y="2790"/>
                </a:cubicBezTo>
                <a:cubicBezTo>
                  <a:pt x="22311" y="987"/>
                  <a:pt x="19732" y="1"/>
                  <a:pt x="17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39"/>
          <p:cNvSpPr/>
          <p:nvPr/>
        </p:nvSpPr>
        <p:spPr>
          <a:xfrm>
            <a:off x="782423" y="4808729"/>
            <a:ext cx="577374" cy="411357"/>
          </a:xfrm>
          <a:custGeom>
            <a:rect b="b" l="l" r="r" t="t"/>
            <a:pathLst>
              <a:path extrusionOk="0" h="28512" w="40019">
                <a:moveTo>
                  <a:pt x="17066" y="1"/>
                </a:moveTo>
                <a:cubicBezTo>
                  <a:pt x="16739" y="1"/>
                  <a:pt x="16411" y="16"/>
                  <a:pt x="16083" y="46"/>
                </a:cubicBezTo>
                <a:cubicBezTo>
                  <a:pt x="11480" y="463"/>
                  <a:pt x="7818" y="3708"/>
                  <a:pt x="6651" y="7911"/>
                </a:cubicBezTo>
                <a:cubicBezTo>
                  <a:pt x="6442" y="8677"/>
                  <a:pt x="5780" y="9233"/>
                  <a:pt x="4990" y="9312"/>
                </a:cubicBezTo>
                <a:cubicBezTo>
                  <a:pt x="4691" y="9342"/>
                  <a:pt x="4395" y="9396"/>
                  <a:pt x="4104" y="9475"/>
                </a:cubicBezTo>
                <a:cubicBezTo>
                  <a:pt x="1821" y="10092"/>
                  <a:pt x="158" y="12163"/>
                  <a:pt x="64" y="14528"/>
                </a:cubicBezTo>
                <a:cubicBezTo>
                  <a:pt x="1" y="15980"/>
                  <a:pt x="518" y="17395"/>
                  <a:pt x="1500" y="18469"/>
                </a:cubicBezTo>
                <a:cubicBezTo>
                  <a:pt x="2075" y="19092"/>
                  <a:pt x="2320" y="19941"/>
                  <a:pt x="2126" y="20764"/>
                </a:cubicBezTo>
                <a:cubicBezTo>
                  <a:pt x="1761" y="22309"/>
                  <a:pt x="1703" y="23909"/>
                  <a:pt x="1960" y="25476"/>
                </a:cubicBezTo>
                <a:cubicBezTo>
                  <a:pt x="2133" y="26525"/>
                  <a:pt x="2444" y="27547"/>
                  <a:pt x="2889" y="28512"/>
                </a:cubicBezTo>
                <a:lnTo>
                  <a:pt x="38189" y="28512"/>
                </a:lnTo>
                <a:cubicBezTo>
                  <a:pt x="39393" y="26579"/>
                  <a:pt x="40019" y="24272"/>
                  <a:pt x="39798" y="21868"/>
                </a:cubicBezTo>
                <a:cubicBezTo>
                  <a:pt x="39632" y="20002"/>
                  <a:pt x="38982" y="18209"/>
                  <a:pt x="37914" y="16669"/>
                </a:cubicBezTo>
                <a:cubicBezTo>
                  <a:pt x="37282" y="15756"/>
                  <a:pt x="37040" y="14631"/>
                  <a:pt x="37240" y="13539"/>
                </a:cubicBezTo>
                <a:cubicBezTo>
                  <a:pt x="37430" y="12472"/>
                  <a:pt x="37421" y="11377"/>
                  <a:pt x="37215" y="10310"/>
                </a:cubicBezTo>
                <a:cubicBezTo>
                  <a:pt x="36438" y="6251"/>
                  <a:pt x="32840" y="3245"/>
                  <a:pt x="28709" y="3194"/>
                </a:cubicBezTo>
                <a:cubicBezTo>
                  <a:pt x="28670" y="3193"/>
                  <a:pt x="28632" y="3193"/>
                  <a:pt x="28594" y="3193"/>
                </a:cubicBezTo>
                <a:cubicBezTo>
                  <a:pt x="27918" y="3193"/>
                  <a:pt x="27244" y="3269"/>
                  <a:pt x="26586" y="3421"/>
                </a:cubicBezTo>
                <a:cubicBezTo>
                  <a:pt x="26406" y="3462"/>
                  <a:pt x="26225" y="3482"/>
                  <a:pt x="26045" y="3482"/>
                </a:cubicBezTo>
                <a:cubicBezTo>
                  <a:pt x="25406" y="3482"/>
                  <a:pt x="24785" y="3228"/>
                  <a:pt x="24296" y="2789"/>
                </a:cubicBezTo>
                <a:cubicBezTo>
                  <a:pt x="22309" y="987"/>
                  <a:pt x="19727" y="1"/>
                  <a:pt x="170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39"/>
          <p:cNvSpPr/>
          <p:nvPr/>
        </p:nvSpPr>
        <p:spPr>
          <a:xfrm>
            <a:off x="1619377" y="4644539"/>
            <a:ext cx="778032" cy="554434"/>
          </a:xfrm>
          <a:custGeom>
            <a:rect b="b" l="l" r="r" t="t"/>
            <a:pathLst>
              <a:path extrusionOk="0" h="38429" w="53927">
                <a:moveTo>
                  <a:pt x="22996" y="1"/>
                </a:moveTo>
                <a:cubicBezTo>
                  <a:pt x="22555" y="1"/>
                  <a:pt x="22112" y="21"/>
                  <a:pt x="21668" y="62"/>
                </a:cubicBezTo>
                <a:cubicBezTo>
                  <a:pt x="15469" y="624"/>
                  <a:pt x="10527" y="5000"/>
                  <a:pt x="8958" y="10664"/>
                </a:cubicBezTo>
                <a:cubicBezTo>
                  <a:pt x="8674" y="11699"/>
                  <a:pt x="7781" y="12449"/>
                  <a:pt x="6717" y="12551"/>
                </a:cubicBezTo>
                <a:cubicBezTo>
                  <a:pt x="6315" y="12594"/>
                  <a:pt x="5916" y="12666"/>
                  <a:pt x="5522" y="12772"/>
                </a:cubicBezTo>
                <a:cubicBezTo>
                  <a:pt x="2447" y="13604"/>
                  <a:pt x="203" y="16398"/>
                  <a:pt x="79" y="19582"/>
                </a:cubicBezTo>
                <a:cubicBezTo>
                  <a:pt x="0" y="21660"/>
                  <a:pt x="753" y="23520"/>
                  <a:pt x="2014" y="24893"/>
                </a:cubicBezTo>
                <a:cubicBezTo>
                  <a:pt x="2786" y="25733"/>
                  <a:pt x="3118" y="26877"/>
                  <a:pt x="2855" y="27989"/>
                </a:cubicBezTo>
                <a:cubicBezTo>
                  <a:pt x="2362" y="30070"/>
                  <a:pt x="2287" y="32229"/>
                  <a:pt x="2631" y="34340"/>
                </a:cubicBezTo>
                <a:cubicBezTo>
                  <a:pt x="2861" y="35752"/>
                  <a:pt x="3282" y="37128"/>
                  <a:pt x="3883" y="38429"/>
                </a:cubicBezTo>
                <a:lnTo>
                  <a:pt x="51462" y="38429"/>
                </a:lnTo>
                <a:cubicBezTo>
                  <a:pt x="53083" y="35825"/>
                  <a:pt x="53927" y="32716"/>
                  <a:pt x="53633" y="29474"/>
                </a:cubicBezTo>
                <a:cubicBezTo>
                  <a:pt x="53406" y="26955"/>
                  <a:pt x="52529" y="24542"/>
                  <a:pt x="51090" y="22464"/>
                </a:cubicBezTo>
                <a:cubicBezTo>
                  <a:pt x="50240" y="21237"/>
                  <a:pt x="49914" y="19718"/>
                  <a:pt x="50183" y="18249"/>
                </a:cubicBezTo>
                <a:cubicBezTo>
                  <a:pt x="50440" y="16806"/>
                  <a:pt x="50428" y="15330"/>
                  <a:pt x="50149" y="13897"/>
                </a:cubicBezTo>
                <a:cubicBezTo>
                  <a:pt x="49103" y="8426"/>
                  <a:pt x="44252" y="4374"/>
                  <a:pt x="38685" y="4305"/>
                </a:cubicBezTo>
                <a:cubicBezTo>
                  <a:pt x="38625" y="4304"/>
                  <a:pt x="38564" y="4303"/>
                  <a:pt x="38504" y="4303"/>
                </a:cubicBezTo>
                <a:cubicBezTo>
                  <a:pt x="37600" y="4303"/>
                  <a:pt x="36703" y="4409"/>
                  <a:pt x="35821" y="4613"/>
                </a:cubicBezTo>
                <a:cubicBezTo>
                  <a:pt x="35580" y="4669"/>
                  <a:pt x="35338" y="4695"/>
                  <a:pt x="35097" y="4695"/>
                </a:cubicBezTo>
                <a:cubicBezTo>
                  <a:pt x="34236" y="4695"/>
                  <a:pt x="33396" y="4354"/>
                  <a:pt x="32740" y="3763"/>
                </a:cubicBezTo>
                <a:cubicBezTo>
                  <a:pt x="30060" y="1332"/>
                  <a:pt x="26583" y="1"/>
                  <a:pt x="229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39"/>
          <p:cNvSpPr/>
          <p:nvPr/>
        </p:nvSpPr>
        <p:spPr>
          <a:xfrm>
            <a:off x="7050821" y="4820690"/>
            <a:ext cx="687424" cy="489827"/>
          </a:xfrm>
          <a:custGeom>
            <a:rect b="b" l="l" r="r" t="t"/>
            <a:pathLst>
              <a:path extrusionOk="0" h="20694" w="29042">
                <a:moveTo>
                  <a:pt x="12375" y="1"/>
                </a:moveTo>
                <a:cubicBezTo>
                  <a:pt x="11646" y="1"/>
                  <a:pt x="10911" y="103"/>
                  <a:pt x="10192" y="311"/>
                </a:cubicBezTo>
                <a:cubicBezTo>
                  <a:pt x="7582" y="1070"/>
                  <a:pt x="5553" y="3123"/>
                  <a:pt x="4824" y="5742"/>
                </a:cubicBezTo>
                <a:cubicBezTo>
                  <a:pt x="4673" y="6299"/>
                  <a:pt x="4192" y="6704"/>
                  <a:pt x="3620" y="6758"/>
                </a:cubicBezTo>
                <a:cubicBezTo>
                  <a:pt x="3403" y="6780"/>
                  <a:pt x="3188" y="6822"/>
                  <a:pt x="2976" y="6876"/>
                </a:cubicBezTo>
                <a:cubicBezTo>
                  <a:pt x="1322" y="7324"/>
                  <a:pt x="112" y="8830"/>
                  <a:pt x="46" y="10545"/>
                </a:cubicBezTo>
                <a:cubicBezTo>
                  <a:pt x="0" y="11597"/>
                  <a:pt x="375" y="12628"/>
                  <a:pt x="1089" y="13405"/>
                </a:cubicBezTo>
                <a:cubicBezTo>
                  <a:pt x="1503" y="13859"/>
                  <a:pt x="1682" y="14473"/>
                  <a:pt x="1543" y="15072"/>
                </a:cubicBezTo>
                <a:cubicBezTo>
                  <a:pt x="1277" y="16194"/>
                  <a:pt x="1234" y="17355"/>
                  <a:pt x="1422" y="18492"/>
                </a:cubicBezTo>
                <a:cubicBezTo>
                  <a:pt x="1546" y="19254"/>
                  <a:pt x="1773" y="19995"/>
                  <a:pt x="2096" y="20693"/>
                </a:cubicBezTo>
                <a:lnTo>
                  <a:pt x="27717" y="20693"/>
                </a:lnTo>
                <a:cubicBezTo>
                  <a:pt x="28588" y="19290"/>
                  <a:pt x="29041" y="17618"/>
                  <a:pt x="28884" y="15873"/>
                </a:cubicBezTo>
                <a:cubicBezTo>
                  <a:pt x="28763" y="14515"/>
                  <a:pt x="28291" y="13215"/>
                  <a:pt x="27514" y="12096"/>
                </a:cubicBezTo>
                <a:cubicBezTo>
                  <a:pt x="27057" y="11434"/>
                  <a:pt x="26882" y="10617"/>
                  <a:pt x="27024" y="9825"/>
                </a:cubicBezTo>
                <a:cubicBezTo>
                  <a:pt x="27163" y="9051"/>
                  <a:pt x="27157" y="8255"/>
                  <a:pt x="27009" y="7481"/>
                </a:cubicBezTo>
                <a:cubicBezTo>
                  <a:pt x="26443" y="4539"/>
                  <a:pt x="23834" y="2355"/>
                  <a:pt x="20834" y="2316"/>
                </a:cubicBezTo>
                <a:cubicBezTo>
                  <a:pt x="20808" y="2316"/>
                  <a:pt x="20782" y="2315"/>
                  <a:pt x="20756" y="2315"/>
                </a:cubicBezTo>
                <a:cubicBezTo>
                  <a:pt x="20262" y="2315"/>
                  <a:pt x="19771" y="2370"/>
                  <a:pt x="19291" y="2482"/>
                </a:cubicBezTo>
                <a:cubicBezTo>
                  <a:pt x="19160" y="2513"/>
                  <a:pt x="19028" y="2528"/>
                  <a:pt x="18897" y="2528"/>
                </a:cubicBezTo>
                <a:cubicBezTo>
                  <a:pt x="18435" y="2528"/>
                  <a:pt x="17985" y="2344"/>
                  <a:pt x="17634" y="2026"/>
                </a:cubicBezTo>
                <a:cubicBezTo>
                  <a:pt x="16173" y="705"/>
                  <a:pt x="14292" y="1"/>
                  <a:pt x="123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9"/>
          <p:cNvSpPr/>
          <p:nvPr/>
        </p:nvSpPr>
        <p:spPr>
          <a:xfrm>
            <a:off x="6257830" y="4591630"/>
            <a:ext cx="926562" cy="660251"/>
          </a:xfrm>
          <a:custGeom>
            <a:rect b="b" l="l" r="r" t="t"/>
            <a:pathLst>
              <a:path extrusionOk="0" h="27894" w="39145">
                <a:moveTo>
                  <a:pt x="16693" y="1"/>
                </a:moveTo>
                <a:cubicBezTo>
                  <a:pt x="16372" y="1"/>
                  <a:pt x="16051" y="15"/>
                  <a:pt x="15729" y="45"/>
                </a:cubicBezTo>
                <a:cubicBezTo>
                  <a:pt x="11229" y="453"/>
                  <a:pt x="7645" y="3628"/>
                  <a:pt x="6505" y="7738"/>
                </a:cubicBezTo>
                <a:cubicBezTo>
                  <a:pt x="6299" y="8488"/>
                  <a:pt x="5652" y="9032"/>
                  <a:pt x="4881" y="9108"/>
                </a:cubicBezTo>
                <a:cubicBezTo>
                  <a:pt x="4588" y="9138"/>
                  <a:pt x="4297" y="9193"/>
                  <a:pt x="4013" y="9268"/>
                </a:cubicBezTo>
                <a:cubicBezTo>
                  <a:pt x="1781" y="9873"/>
                  <a:pt x="151" y="11899"/>
                  <a:pt x="64" y="14213"/>
                </a:cubicBezTo>
                <a:cubicBezTo>
                  <a:pt x="0" y="15631"/>
                  <a:pt x="505" y="17019"/>
                  <a:pt x="1467" y="18068"/>
                </a:cubicBezTo>
                <a:cubicBezTo>
                  <a:pt x="2026" y="18679"/>
                  <a:pt x="2268" y="19508"/>
                  <a:pt x="2078" y="20315"/>
                </a:cubicBezTo>
                <a:cubicBezTo>
                  <a:pt x="1718" y="21824"/>
                  <a:pt x="1663" y="23394"/>
                  <a:pt x="1914" y="24927"/>
                </a:cubicBezTo>
                <a:cubicBezTo>
                  <a:pt x="2081" y="25952"/>
                  <a:pt x="2386" y="26950"/>
                  <a:pt x="2822" y="27894"/>
                </a:cubicBezTo>
                <a:lnTo>
                  <a:pt x="37357" y="27891"/>
                </a:lnTo>
                <a:cubicBezTo>
                  <a:pt x="38534" y="26001"/>
                  <a:pt x="39144" y="23745"/>
                  <a:pt x="38933" y="21392"/>
                </a:cubicBezTo>
                <a:cubicBezTo>
                  <a:pt x="38769" y="19565"/>
                  <a:pt x="38131" y="17811"/>
                  <a:pt x="37085" y="16305"/>
                </a:cubicBezTo>
                <a:cubicBezTo>
                  <a:pt x="36468" y="15413"/>
                  <a:pt x="36232" y="14309"/>
                  <a:pt x="36426" y="13242"/>
                </a:cubicBezTo>
                <a:cubicBezTo>
                  <a:pt x="36613" y="12199"/>
                  <a:pt x="36604" y="11125"/>
                  <a:pt x="36402" y="10085"/>
                </a:cubicBezTo>
                <a:cubicBezTo>
                  <a:pt x="35642" y="6114"/>
                  <a:pt x="32122" y="3172"/>
                  <a:pt x="28082" y="3123"/>
                </a:cubicBezTo>
                <a:cubicBezTo>
                  <a:pt x="28034" y="3122"/>
                  <a:pt x="27985" y="3122"/>
                  <a:pt x="27937" y="3122"/>
                </a:cubicBezTo>
                <a:cubicBezTo>
                  <a:pt x="27285" y="3122"/>
                  <a:pt x="26638" y="3198"/>
                  <a:pt x="26005" y="3347"/>
                </a:cubicBezTo>
                <a:cubicBezTo>
                  <a:pt x="25830" y="3387"/>
                  <a:pt x="25654" y="3407"/>
                  <a:pt x="25479" y="3407"/>
                </a:cubicBezTo>
                <a:cubicBezTo>
                  <a:pt x="24852" y="3407"/>
                  <a:pt x="24242" y="3157"/>
                  <a:pt x="23767" y="2727"/>
                </a:cubicBezTo>
                <a:cubicBezTo>
                  <a:pt x="21820" y="963"/>
                  <a:pt x="19296" y="1"/>
                  <a:pt x="16693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39"/>
          <p:cNvSpPr/>
          <p:nvPr/>
        </p:nvSpPr>
        <p:spPr>
          <a:xfrm>
            <a:off x="5209084" y="4820708"/>
            <a:ext cx="524368" cy="387385"/>
          </a:xfrm>
          <a:custGeom>
            <a:rect b="b" l="l" r="r" t="t"/>
            <a:pathLst>
              <a:path extrusionOk="0" h="14417" w="19515">
                <a:moveTo>
                  <a:pt x="8420" y="1"/>
                </a:moveTo>
                <a:cubicBezTo>
                  <a:pt x="8024" y="1"/>
                  <a:pt x="7625" y="45"/>
                  <a:pt x="7231" y="137"/>
                </a:cubicBezTo>
                <a:cubicBezTo>
                  <a:pt x="5456" y="551"/>
                  <a:pt x="4022" y="1854"/>
                  <a:pt x="3442" y="3581"/>
                </a:cubicBezTo>
                <a:cubicBezTo>
                  <a:pt x="3321" y="3950"/>
                  <a:pt x="2985" y="4201"/>
                  <a:pt x="2598" y="4219"/>
                </a:cubicBezTo>
                <a:cubicBezTo>
                  <a:pt x="2453" y="4225"/>
                  <a:pt x="2308" y="4244"/>
                  <a:pt x="2162" y="4277"/>
                </a:cubicBezTo>
                <a:cubicBezTo>
                  <a:pt x="1037" y="4516"/>
                  <a:pt x="176" y="5480"/>
                  <a:pt x="70" y="6627"/>
                </a:cubicBezTo>
                <a:cubicBezTo>
                  <a:pt x="0" y="7331"/>
                  <a:pt x="215" y="8033"/>
                  <a:pt x="666" y="8577"/>
                </a:cubicBezTo>
                <a:cubicBezTo>
                  <a:pt x="929" y="8892"/>
                  <a:pt x="1022" y="9318"/>
                  <a:pt x="907" y="9711"/>
                </a:cubicBezTo>
                <a:cubicBezTo>
                  <a:pt x="690" y="10452"/>
                  <a:pt x="620" y="11229"/>
                  <a:pt x="705" y="11997"/>
                </a:cubicBezTo>
                <a:cubicBezTo>
                  <a:pt x="759" y="12511"/>
                  <a:pt x="886" y="13017"/>
                  <a:pt x="1077" y="13497"/>
                </a:cubicBezTo>
                <a:lnTo>
                  <a:pt x="18236" y="14417"/>
                </a:lnTo>
                <a:cubicBezTo>
                  <a:pt x="19445" y="12705"/>
                  <a:pt x="19515" y="10434"/>
                  <a:pt x="18408" y="8653"/>
                </a:cubicBezTo>
                <a:cubicBezTo>
                  <a:pt x="18127" y="8193"/>
                  <a:pt x="18036" y="7640"/>
                  <a:pt x="18163" y="7113"/>
                </a:cubicBezTo>
                <a:cubicBezTo>
                  <a:pt x="18284" y="6599"/>
                  <a:pt x="18308" y="6067"/>
                  <a:pt x="18236" y="5544"/>
                </a:cubicBezTo>
                <a:cubicBezTo>
                  <a:pt x="17964" y="3551"/>
                  <a:pt x="16291" y="1997"/>
                  <a:pt x="14286" y="1864"/>
                </a:cubicBezTo>
                <a:cubicBezTo>
                  <a:pt x="14187" y="1857"/>
                  <a:pt x="14087" y="1853"/>
                  <a:pt x="13988" y="1853"/>
                </a:cubicBezTo>
                <a:cubicBezTo>
                  <a:pt x="13740" y="1853"/>
                  <a:pt x="13493" y="1875"/>
                  <a:pt x="13249" y="1918"/>
                </a:cubicBezTo>
                <a:cubicBezTo>
                  <a:pt x="13181" y="1930"/>
                  <a:pt x="13112" y="1936"/>
                  <a:pt x="13045" y="1936"/>
                </a:cubicBezTo>
                <a:cubicBezTo>
                  <a:pt x="12713" y="1936"/>
                  <a:pt x="12392" y="1793"/>
                  <a:pt x="12151" y="1552"/>
                </a:cubicBezTo>
                <a:cubicBezTo>
                  <a:pt x="11154" y="548"/>
                  <a:pt x="9805" y="1"/>
                  <a:pt x="8420" y="1"/>
                </a:cubicBezTo>
                <a:close/>
              </a:path>
            </a:pathLst>
          </a:cu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39"/>
          <p:cNvSpPr txBox="1"/>
          <p:nvPr/>
        </p:nvSpPr>
        <p:spPr>
          <a:xfrm>
            <a:off x="3389700" y="4483100"/>
            <a:ext cx="23646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Figure 4 - Domain Model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51" name="Google Shape;8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1150"/>
            <a:ext cx="8839199" cy="30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13" y="1640675"/>
            <a:ext cx="8875774" cy="19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0"/>
          <p:cNvSpPr/>
          <p:nvPr/>
        </p:nvSpPr>
        <p:spPr>
          <a:xfrm>
            <a:off x="2227749" y="4583328"/>
            <a:ext cx="854242" cy="608617"/>
          </a:xfrm>
          <a:custGeom>
            <a:rect b="b" l="l" r="r" t="t"/>
            <a:pathLst>
              <a:path extrusionOk="0" h="28510" w="40016">
                <a:moveTo>
                  <a:pt x="17075" y="1"/>
                </a:moveTo>
                <a:cubicBezTo>
                  <a:pt x="16745" y="1"/>
                  <a:pt x="16414" y="16"/>
                  <a:pt x="16083" y="47"/>
                </a:cubicBezTo>
                <a:cubicBezTo>
                  <a:pt x="11480" y="461"/>
                  <a:pt x="7818" y="3709"/>
                  <a:pt x="6651" y="7912"/>
                </a:cubicBezTo>
                <a:cubicBezTo>
                  <a:pt x="6442" y="8678"/>
                  <a:pt x="5780" y="9234"/>
                  <a:pt x="4990" y="9310"/>
                </a:cubicBezTo>
                <a:cubicBezTo>
                  <a:pt x="4691" y="9340"/>
                  <a:pt x="4395" y="9394"/>
                  <a:pt x="4104" y="9473"/>
                </a:cubicBezTo>
                <a:cubicBezTo>
                  <a:pt x="1821" y="10090"/>
                  <a:pt x="158" y="12164"/>
                  <a:pt x="64" y="14526"/>
                </a:cubicBezTo>
                <a:cubicBezTo>
                  <a:pt x="1" y="15978"/>
                  <a:pt x="518" y="17396"/>
                  <a:pt x="1501" y="18467"/>
                </a:cubicBezTo>
                <a:cubicBezTo>
                  <a:pt x="2075" y="19093"/>
                  <a:pt x="2320" y="19942"/>
                  <a:pt x="2124" y="20765"/>
                </a:cubicBezTo>
                <a:cubicBezTo>
                  <a:pt x="1761" y="22307"/>
                  <a:pt x="1703" y="23910"/>
                  <a:pt x="1960" y="25477"/>
                </a:cubicBezTo>
                <a:cubicBezTo>
                  <a:pt x="2130" y="26526"/>
                  <a:pt x="2444" y="27545"/>
                  <a:pt x="2889" y="28510"/>
                </a:cubicBezTo>
                <a:lnTo>
                  <a:pt x="38186" y="28510"/>
                </a:lnTo>
                <a:cubicBezTo>
                  <a:pt x="39390" y="26577"/>
                  <a:pt x="40016" y="24270"/>
                  <a:pt x="39798" y="21866"/>
                </a:cubicBezTo>
                <a:cubicBezTo>
                  <a:pt x="39632" y="20000"/>
                  <a:pt x="38982" y="18207"/>
                  <a:pt x="37911" y="16667"/>
                </a:cubicBezTo>
                <a:cubicBezTo>
                  <a:pt x="37279" y="15754"/>
                  <a:pt x="37037" y="14629"/>
                  <a:pt x="37237" y="13537"/>
                </a:cubicBezTo>
                <a:cubicBezTo>
                  <a:pt x="37427" y="12470"/>
                  <a:pt x="37418" y="11375"/>
                  <a:pt x="37213" y="10308"/>
                </a:cubicBezTo>
                <a:cubicBezTo>
                  <a:pt x="36435" y="6249"/>
                  <a:pt x="32837" y="3243"/>
                  <a:pt x="28709" y="3192"/>
                </a:cubicBezTo>
                <a:cubicBezTo>
                  <a:pt x="28670" y="3191"/>
                  <a:pt x="28632" y="3191"/>
                  <a:pt x="28594" y="3191"/>
                </a:cubicBezTo>
                <a:cubicBezTo>
                  <a:pt x="27916" y="3191"/>
                  <a:pt x="27244" y="3267"/>
                  <a:pt x="26586" y="3422"/>
                </a:cubicBezTo>
                <a:cubicBezTo>
                  <a:pt x="26407" y="3463"/>
                  <a:pt x="26227" y="3482"/>
                  <a:pt x="26048" y="3482"/>
                </a:cubicBezTo>
                <a:cubicBezTo>
                  <a:pt x="25408" y="3482"/>
                  <a:pt x="24786" y="3229"/>
                  <a:pt x="24296" y="2790"/>
                </a:cubicBezTo>
                <a:cubicBezTo>
                  <a:pt x="22311" y="987"/>
                  <a:pt x="19732" y="1"/>
                  <a:pt x="17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0"/>
          <p:cNvSpPr/>
          <p:nvPr/>
        </p:nvSpPr>
        <p:spPr>
          <a:xfrm>
            <a:off x="782423" y="4808729"/>
            <a:ext cx="577374" cy="411357"/>
          </a:xfrm>
          <a:custGeom>
            <a:rect b="b" l="l" r="r" t="t"/>
            <a:pathLst>
              <a:path extrusionOk="0" h="28512" w="40019">
                <a:moveTo>
                  <a:pt x="17066" y="1"/>
                </a:moveTo>
                <a:cubicBezTo>
                  <a:pt x="16739" y="1"/>
                  <a:pt x="16411" y="16"/>
                  <a:pt x="16083" y="46"/>
                </a:cubicBezTo>
                <a:cubicBezTo>
                  <a:pt x="11480" y="463"/>
                  <a:pt x="7818" y="3708"/>
                  <a:pt x="6651" y="7911"/>
                </a:cubicBezTo>
                <a:cubicBezTo>
                  <a:pt x="6442" y="8677"/>
                  <a:pt x="5780" y="9233"/>
                  <a:pt x="4990" y="9312"/>
                </a:cubicBezTo>
                <a:cubicBezTo>
                  <a:pt x="4691" y="9342"/>
                  <a:pt x="4395" y="9396"/>
                  <a:pt x="4104" y="9475"/>
                </a:cubicBezTo>
                <a:cubicBezTo>
                  <a:pt x="1821" y="10092"/>
                  <a:pt x="158" y="12163"/>
                  <a:pt x="64" y="14528"/>
                </a:cubicBezTo>
                <a:cubicBezTo>
                  <a:pt x="1" y="15980"/>
                  <a:pt x="518" y="17395"/>
                  <a:pt x="1500" y="18469"/>
                </a:cubicBezTo>
                <a:cubicBezTo>
                  <a:pt x="2075" y="19092"/>
                  <a:pt x="2320" y="19941"/>
                  <a:pt x="2126" y="20764"/>
                </a:cubicBezTo>
                <a:cubicBezTo>
                  <a:pt x="1761" y="22309"/>
                  <a:pt x="1703" y="23909"/>
                  <a:pt x="1960" y="25476"/>
                </a:cubicBezTo>
                <a:cubicBezTo>
                  <a:pt x="2133" y="26525"/>
                  <a:pt x="2444" y="27547"/>
                  <a:pt x="2889" y="28512"/>
                </a:cubicBezTo>
                <a:lnTo>
                  <a:pt x="38189" y="28512"/>
                </a:lnTo>
                <a:cubicBezTo>
                  <a:pt x="39393" y="26579"/>
                  <a:pt x="40019" y="24272"/>
                  <a:pt x="39798" y="21868"/>
                </a:cubicBezTo>
                <a:cubicBezTo>
                  <a:pt x="39632" y="20002"/>
                  <a:pt x="38982" y="18209"/>
                  <a:pt x="37914" y="16669"/>
                </a:cubicBezTo>
                <a:cubicBezTo>
                  <a:pt x="37282" y="15756"/>
                  <a:pt x="37040" y="14631"/>
                  <a:pt x="37240" y="13539"/>
                </a:cubicBezTo>
                <a:cubicBezTo>
                  <a:pt x="37430" y="12472"/>
                  <a:pt x="37421" y="11377"/>
                  <a:pt x="37215" y="10310"/>
                </a:cubicBezTo>
                <a:cubicBezTo>
                  <a:pt x="36438" y="6251"/>
                  <a:pt x="32840" y="3245"/>
                  <a:pt x="28709" y="3194"/>
                </a:cubicBezTo>
                <a:cubicBezTo>
                  <a:pt x="28670" y="3193"/>
                  <a:pt x="28632" y="3193"/>
                  <a:pt x="28594" y="3193"/>
                </a:cubicBezTo>
                <a:cubicBezTo>
                  <a:pt x="27918" y="3193"/>
                  <a:pt x="27244" y="3269"/>
                  <a:pt x="26586" y="3421"/>
                </a:cubicBezTo>
                <a:cubicBezTo>
                  <a:pt x="26406" y="3462"/>
                  <a:pt x="26225" y="3482"/>
                  <a:pt x="26045" y="3482"/>
                </a:cubicBezTo>
                <a:cubicBezTo>
                  <a:pt x="25406" y="3482"/>
                  <a:pt x="24785" y="3228"/>
                  <a:pt x="24296" y="2789"/>
                </a:cubicBezTo>
                <a:cubicBezTo>
                  <a:pt x="22309" y="987"/>
                  <a:pt x="19727" y="1"/>
                  <a:pt x="170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0"/>
          <p:cNvSpPr/>
          <p:nvPr/>
        </p:nvSpPr>
        <p:spPr>
          <a:xfrm>
            <a:off x="1619377" y="4644539"/>
            <a:ext cx="778032" cy="554434"/>
          </a:xfrm>
          <a:custGeom>
            <a:rect b="b" l="l" r="r" t="t"/>
            <a:pathLst>
              <a:path extrusionOk="0" h="38429" w="53927">
                <a:moveTo>
                  <a:pt x="22996" y="1"/>
                </a:moveTo>
                <a:cubicBezTo>
                  <a:pt x="22555" y="1"/>
                  <a:pt x="22112" y="21"/>
                  <a:pt x="21668" y="62"/>
                </a:cubicBezTo>
                <a:cubicBezTo>
                  <a:pt x="15469" y="624"/>
                  <a:pt x="10527" y="5000"/>
                  <a:pt x="8958" y="10664"/>
                </a:cubicBezTo>
                <a:cubicBezTo>
                  <a:pt x="8674" y="11699"/>
                  <a:pt x="7781" y="12449"/>
                  <a:pt x="6717" y="12551"/>
                </a:cubicBezTo>
                <a:cubicBezTo>
                  <a:pt x="6315" y="12594"/>
                  <a:pt x="5916" y="12666"/>
                  <a:pt x="5522" y="12772"/>
                </a:cubicBezTo>
                <a:cubicBezTo>
                  <a:pt x="2447" y="13604"/>
                  <a:pt x="203" y="16398"/>
                  <a:pt x="79" y="19582"/>
                </a:cubicBezTo>
                <a:cubicBezTo>
                  <a:pt x="0" y="21660"/>
                  <a:pt x="753" y="23520"/>
                  <a:pt x="2014" y="24893"/>
                </a:cubicBezTo>
                <a:cubicBezTo>
                  <a:pt x="2786" y="25733"/>
                  <a:pt x="3118" y="26877"/>
                  <a:pt x="2855" y="27989"/>
                </a:cubicBezTo>
                <a:cubicBezTo>
                  <a:pt x="2362" y="30070"/>
                  <a:pt x="2287" y="32229"/>
                  <a:pt x="2631" y="34340"/>
                </a:cubicBezTo>
                <a:cubicBezTo>
                  <a:pt x="2861" y="35752"/>
                  <a:pt x="3282" y="37128"/>
                  <a:pt x="3883" y="38429"/>
                </a:cubicBezTo>
                <a:lnTo>
                  <a:pt x="51462" y="38429"/>
                </a:lnTo>
                <a:cubicBezTo>
                  <a:pt x="53083" y="35825"/>
                  <a:pt x="53927" y="32716"/>
                  <a:pt x="53633" y="29474"/>
                </a:cubicBezTo>
                <a:cubicBezTo>
                  <a:pt x="53406" y="26955"/>
                  <a:pt x="52529" y="24542"/>
                  <a:pt x="51090" y="22464"/>
                </a:cubicBezTo>
                <a:cubicBezTo>
                  <a:pt x="50240" y="21237"/>
                  <a:pt x="49914" y="19718"/>
                  <a:pt x="50183" y="18249"/>
                </a:cubicBezTo>
                <a:cubicBezTo>
                  <a:pt x="50440" y="16806"/>
                  <a:pt x="50428" y="15330"/>
                  <a:pt x="50149" y="13897"/>
                </a:cubicBezTo>
                <a:cubicBezTo>
                  <a:pt x="49103" y="8426"/>
                  <a:pt x="44252" y="4374"/>
                  <a:pt x="38685" y="4305"/>
                </a:cubicBezTo>
                <a:cubicBezTo>
                  <a:pt x="38625" y="4304"/>
                  <a:pt x="38564" y="4303"/>
                  <a:pt x="38504" y="4303"/>
                </a:cubicBezTo>
                <a:cubicBezTo>
                  <a:pt x="37600" y="4303"/>
                  <a:pt x="36703" y="4409"/>
                  <a:pt x="35821" y="4613"/>
                </a:cubicBezTo>
                <a:cubicBezTo>
                  <a:pt x="35580" y="4669"/>
                  <a:pt x="35338" y="4695"/>
                  <a:pt x="35097" y="4695"/>
                </a:cubicBezTo>
                <a:cubicBezTo>
                  <a:pt x="34236" y="4695"/>
                  <a:pt x="33396" y="4354"/>
                  <a:pt x="32740" y="3763"/>
                </a:cubicBezTo>
                <a:cubicBezTo>
                  <a:pt x="30060" y="1332"/>
                  <a:pt x="26583" y="1"/>
                  <a:pt x="229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0"/>
          <p:cNvSpPr/>
          <p:nvPr/>
        </p:nvSpPr>
        <p:spPr>
          <a:xfrm>
            <a:off x="7050821" y="4820690"/>
            <a:ext cx="687424" cy="489827"/>
          </a:xfrm>
          <a:custGeom>
            <a:rect b="b" l="l" r="r" t="t"/>
            <a:pathLst>
              <a:path extrusionOk="0" h="20694" w="29042">
                <a:moveTo>
                  <a:pt x="12375" y="1"/>
                </a:moveTo>
                <a:cubicBezTo>
                  <a:pt x="11646" y="1"/>
                  <a:pt x="10911" y="103"/>
                  <a:pt x="10192" y="311"/>
                </a:cubicBezTo>
                <a:cubicBezTo>
                  <a:pt x="7582" y="1070"/>
                  <a:pt x="5553" y="3123"/>
                  <a:pt x="4824" y="5742"/>
                </a:cubicBezTo>
                <a:cubicBezTo>
                  <a:pt x="4673" y="6299"/>
                  <a:pt x="4192" y="6704"/>
                  <a:pt x="3620" y="6758"/>
                </a:cubicBezTo>
                <a:cubicBezTo>
                  <a:pt x="3403" y="6780"/>
                  <a:pt x="3188" y="6822"/>
                  <a:pt x="2976" y="6876"/>
                </a:cubicBezTo>
                <a:cubicBezTo>
                  <a:pt x="1322" y="7324"/>
                  <a:pt x="112" y="8830"/>
                  <a:pt x="46" y="10545"/>
                </a:cubicBezTo>
                <a:cubicBezTo>
                  <a:pt x="0" y="11597"/>
                  <a:pt x="375" y="12628"/>
                  <a:pt x="1089" y="13405"/>
                </a:cubicBezTo>
                <a:cubicBezTo>
                  <a:pt x="1503" y="13859"/>
                  <a:pt x="1682" y="14473"/>
                  <a:pt x="1543" y="15072"/>
                </a:cubicBezTo>
                <a:cubicBezTo>
                  <a:pt x="1277" y="16194"/>
                  <a:pt x="1234" y="17355"/>
                  <a:pt x="1422" y="18492"/>
                </a:cubicBezTo>
                <a:cubicBezTo>
                  <a:pt x="1546" y="19254"/>
                  <a:pt x="1773" y="19995"/>
                  <a:pt x="2096" y="20693"/>
                </a:cubicBezTo>
                <a:lnTo>
                  <a:pt x="27717" y="20693"/>
                </a:lnTo>
                <a:cubicBezTo>
                  <a:pt x="28588" y="19290"/>
                  <a:pt x="29041" y="17618"/>
                  <a:pt x="28884" y="15873"/>
                </a:cubicBezTo>
                <a:cubicBezTo>
                  <a:pt x="28763" y="14515"/>
                  <a:pt x="28291" y="13215"/>
                  <a:pt x="27514" y="12096"/>
                </a:cubicBezTo>
                <a:cubicBezTo>
                  <a:pt x="27057" y="11434"/>
                  <a:pt x="26882" y="10617"/>
                  <a:pt x="27024" y="9825"/>
                </a:cubicBezTo>
                <a:cubicBezTo>
                  <a:pt x="27163" y="9051"/>
                  <a:pt x="27157" y="8255"/>
                  <a:pt x="27009" y="7481"/>
                </a:cubicBezTo>
                <a:cubicBezTo>
                  <a:pt x="26443" y="4539"/>
                  <a:pt x="23834" y="2355"/>
                  <a:pt x="20834" y="2316"/>
                </a:cubicBezTo>
                <a:cubicBezTo>
                  <a:pt x="20808" y="2316"/>
                  <a:pt x="20782" y="2315"/>
                  <a:pt x="20756" y="2315"/>
                </a:cubicBezTo>
                <a:cubicBezTo>
                  <a:pt x="20262" y="2315"/>
                  <a:pt x="19771" y="2370"/>
                  <a:pt x="19291" y="2482"/>
                </a:cubicBezTo>
                <a:cubicBezTo>
                  <a:pt x="19160" y="2513"/>
                  <a:pt x="19028" y="2528"/>
                  <a:pt x="18897" y="2528"/>
                </a:cubicBezTo>
                <a:cubicBezTo>
                  <a:pt x="18435" y="2528"/>
                  <a:pt x="17985" y="2344"/>
                  <a:pt x="17634" y="2026"/>
                </a:cubicBezTo>
                <a:cubicBezTo>
                  <a:pt x="16173" y="705"/>
                  <a:pt x="14292" y="1"/>
                  <a:pt x="123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0"/>
          <p:cNvSpPr/>
          <p:nvPr/>
        </p:nvSpPr>
        <p:spPr>
          <a:xfrm>
            <a:off x="6257830" y="4591630"/>
            <a:ext cx="926562" cy="660251"/>
          </a:xfrm>
          <a:custGeom>
            <a:rect b="b" l="l" r="r" t="t"/>
            <a:pathLst>
              <a:path extrusionOk="0" h="27894" w="39145">
                <a:moveTo>
                  <a:pt x="16693" y="1"/>
                </a:moveTo>
                <a:cubicBezTo>
                  <a:pt x="16372" y="1"/>
                  <a:pt x="16051" y="15"/>
                  <a:pt x="15729" y="45"/>
                </a:cubicBezTo>
                <a:cubicBezTo>
                  <a:pt x="11229" y="453"/>
                  <a:pt x="7645" y="3628"/>
                  <a:pt x="6505" y="7738"/>
                </a:cubicBezTo>
                <a:cubicBezTo>
                  <a:pt x="6299" y="8488"/>
                  <a:pt x="5652" y="9032"/>
                  <a:pt x="4881" y="9108"/>
                </a:cubicBezTo>
                <a:cubicBezTo>
                  <a:pt x="4588" y="9138"/>
                  <a:pt x="4297" y="9193"/>
                  <a:pt x="4013" y="9268"/>
                </a:cubicBezTo>
                <a:cubicBezTo>
                  <a:pt x="1781" y="9873"/>
                  <a:pt x="151" y="11899"/>
                  <a:pt x="64" y="14213"/>
                </a:cubicBezTo>
                <a:cubicBezTo>
                  <a:pt x="0" y="15631"/>
                  <a:pt x="505" y="17019"/>
                  <a:pt x="1467" y="18068"/>
                </a:cubicBezTo>
                <a:cubicBezTo>
                  <a:pt x="2026" y="18679"/>
                  <a:pt x="2268" y="19508"/>
                  <a:pt x="2078" y="20315"/>
                </a:cubicBezTo>
                <a:cubicBezTo>
                  <a:pt x="1718" y="21824"/>
                  <a:pt x="1663" y="23394"/>
                  <a:pt x="1914" y="24927"/>
                </a:cubicBezTo>
                <a:cubicBezTo>
                  <a:pt x="2081" y="25952"/>
                  <a:pt x="2386" y="26950"/>
                  <a:pt x="2822" y="27894"/>
                </a:cubicBezTo>
                <a:lnTo>
                  <a:pt x="37357" y="27891"/>
                </a:lnTo>
                <a:cubicBezTo>
                  <a:pt x="38534" y="26001"/>
                  <a:pt x="39144" y="23745"/>
                  <a:pt x="38933" y="21392"/>
                </a:cubicBezTo>
                <a:cubicBezTo>
                  <a:pt x="38769" y="19565"/>
                  <a:pt x="38131" y="17811"/>
                  <a:pt x="37085" y="16305"/>
                </a:cubicBezTo>
                <a:cubicBezTo>
                  <a:pt x="36468" y="15413"/>
                  <a:pt x="36232" y="14309"/>
                  <a:pt x="36426" y="13242"/>
                </a:cubicBezTo>
                <a:cubicBezTo>
                  <a:pt x="36613" y="12199"/>
                  <a:pt x="36604" y="11125"/>
                  <a:pt x="36402" y="10085"/>
                </a:cubicBezTo>
                <a:cubicBezTo>
                  <a:pt x="35642" y="6114"/>
                  <a:pt x="32122" y="3172"/>
                  <a:pt x="28082" y="3123"/>
                </a:cubicBezTo>
                <a:cubicBezTo>
                  <a:pt x="28034" y="3122"/>
                  <a:pt x="27985" y="3122"/>
                  <a:pt x="27937" y="3122"/>
                </a:cubicBezTo>
                <a:cubicBezTo>
                  <a:pt x="27285" y="3122"/>
                  <a:pt x="26638" y="3198"/>
                  <a:pt x="26005" y="3347"/>
                </a:cubicBezTo>
                <a:cubicBezTo>
                  <a:pt x="25830" y="3387"/>
                  <a:pt x="25654" y="3407"/>
                  <a:pt x="25479" y="3407"/>
                </a:cubicBezTo>
                <a:cubicBezTo>
                  <a:pt x="24852" y="3407"/>
                  <a:pt x="24242" y="3157"/>
                  <a:pt x="23767" y="2727"/>
                </a:cubicBezTo>
                <a:cubicBezTo>
                  <a:pt x="21820" y="963"/>
                  <a:pt x="19296" y="1"/>
                  <a:pt x="16693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0"/>
          <p:cNvSpPr/>
          <p:nvPr/>
        </p:nvSpPr>
        <p:spPr>
          <a:xfrm>
            <a:off x="7004265" y="2769088"/>
            <a:ext cx="1645822" cy="2130963"/>
          </a:xfrm>
          <a:custGeom>
            <a:rect b="b" l="l" r="r" t="t"/>
            <a:pathLst>
              <a:path extrusionOk="0" h="90028" w="69532">
                <a:moveTo>
                  <a:pt x="35340" y="1"/>
                </a:moveTo>
                <a:cubicBezTo>
                  <a:pt x="35243" y="1"/>
                  <a:pt x="35145" y="2"/>
                  <a:pt x="35047" y="3"/>
                </a:cubicBezTo>
                <a:cubicBezTo>
                  <a:pt x="22984" y="151"/>
                  <a:pt x="13225" y="9251"/>
                  <a:pt x="13167" y="20503"/>
                </a:cubicBezTo>
                <a:cubicBezTo>
                  <a:pt x="13164" y="20948"/>
                  <a:pt x="13177" y="21386"/>
                  <a:pt x="13204" y="21825"/>
                </a:cubicBezTo>
                <a:cubicBezTo>
                  <a:pt x="13594" y="27979"/>
                  <a:pt x="11701" y="34048"/>
                  <a:pt x="7706" y="38975"/>
                </a:cubicBezTo>
                <a:cubicBezTo>
                  <a:pt x="2653" y="45210"/>
                  <a:pt x="0" y="53224"/>
                  <a:pt x="1044" y="61837"/>
                </a:cubicBezTo>
                <a:cubicBezTo>
                  <a:pt x="2810" y="76450"/>
                  <a:pt x="15315" y="88104"/>
                  <a:pt x="31043" y="89804"/>
                </a:cubicBezTo>
                <a:cubicBezTo>
                  <a:pt x="32431" y="89954"/>
                  <a:pt x="33805" y="90027"/>
                  <a:pt x="35160" y="90027"/>
                </a:cubicBezTo>
                <a:cubicBezTo>
                  <a:pt x="54050" y="90027"/>
                  <a:pt x="69404" y="75848"/>
                  <a:pt x="69492" y="58287"/>
                </a:cubicBezTo>
                <a:cubicBezTo>
                  <a:pt x="69531" y="50760"/>
                  <a:pt x="66758" y="43828"/>
                  <a:pt x="62089" y="38355"/>
                </a:cubicBezTo>
                <a:cubicBezTo>
                  <a:pt x="58421" y="34051"/>
                  <a:pt x="56624" y="28611"/>
                  <a:pt x="57356" y="23165"/>
                </a:cubicBezTo>
                <a:cubicBezTo>
                  <a:pt x="57489" y="22151"/>
                  <a:pt x="57547" y="21129"/>
                  <a:pt x="57519" y="20107"/>
                </a:cubicBezTo>
                <a:cubicBezTo>
                  <a:pt x="57240" y="8978"/>
                  <a:pt x="47294" y="1"/>
                  <a:pt x="35340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40"/>
          <p:cNvSpPr/>
          <p:nvPr/>
        </p:nvSpPr>
        <p:spPr>
          <a:xfrm>
            <a:off x="7569118" y="3651835"/>
            <a:ext cx="529593" cy="1765995"/>
          </a:xfrm>
          <a:custGeom>
            <a:rect b="b" l="l" r="r" t="t"/>
            <a:pathLst>
              <a:path extrusionOk="0" h="74609" w="22374">
                <a:moveTo>
                  <a:pt x="11181" y="0"/>
                </a:moveTo>
                <a:cubicBezTo>
                  <a:pt x="10637" y="0"/>
                  <a:pt x="10198" y="442"/>
                  <a:pt x="10198" y="986"/>
                </a:cubicBezTo>
                <a:lnTo>
                  <a:pt x="10198" y="30547"/>
                </a:lnTo>
                <a:lnTo>
                  <a:pt x="1852" y="20531"/>
                </a:lnTo>
                <a:cubicBezTo>
                  <a:pt x="1657" y="20307"/>
                  <a:pt x="1383" y="20192"/>
                  <a:pt x="1106" y="20192"/>
                </a:cubicBezTo>
                <a:cubicBezTo>
                  <a:pt x="883" y="20192"/>
                  <a:pt x="659" y="20266"/>
                  <a:pt x="476" y="20419"/>
                </a:cubicBezTo>
                <a:cubicBezTo>
                  <a:pt x="61" y="20764"/>
                  <a:pt x="1" y="21375"/>
                  <a:pt x="336" y="21795"/>
                </a:cubicBezTo>
                <a:lnTo>
                  <a:pt x="10195" y="33625"/>
                </a:lnTo>
                <a:lnTo>
                  <a:pt x="10195" y="73622"/>
                </a:lnTo>
                <a:cubicBezTo>
                  <a:pt x="10195" y="74167"/>
                  <a:pt x="10637" y="74608"/>
                  <a:pt x="11181" y="74608"/>
                </a:cubicBezTo>
                <a:cubicBezTo>
                  <a:pt x="11725" y="74608"/>
                  <a:pt x="12167" y="74167"/>
                  <a:pt x="12167" y="73622"/>
                </a:cubicBezTo>
                <a:lnTo>
                  <a:pt x="12167" y="32754"/>
                </a:lnTo>
                <a:lnTo>
                  <a:pt x="22016" y="21399"/>
                </a:lnTo>
                <a:cubicBezTo>
                  <a:pt x="22373" y="20988"/>
                  <a:pt x="22328" y="20365"/>
                  <a:pt x="21917" y="20008"/>
                </a:cubicBezTo>
                <a:cubicBezTo>
                  <a:pt x="21730" y="19846"/>
                  <a:pt x="21501" y="19767"/>
                  <a:pt x="21272" y="19767"/>
                </a:cubicBezTo>
                <a:cubicBezTo>
                  <a:pt x="20996" y="19767"/>
                  <a:pt x="20721" y="19883"/>
                  <a:pt x="20526" y="20108"/>
                </a:cubicBezTo>
                <a:lnTo>
                  <a:pt x="12167" y="29745"/>
                </a:lnTo>
                <a:lnTo>
                  <a:pt x="12167" y="15955"/>
                </a:lnTo>
                <a:lnTo>
                  <a:pt x="19295" y="7739"/>
                </a:lnTo>
                <a:cubicBezTo>
                  <a:pt x="19570" y="7421"/>
                  <a:pt x="19537" y="6944"/>
                  <a:pt x="19219" y="6668"/>
                </a:cubicBezTo>
                <a:cubicBezTo>
                  <a:pt x="19075" y="6544"/>
                  <a:pt x="18899" y="6483"/>
                  <a:pt x="18723" y="6483"/>
                </a:cubicBezTo>
                <a:cubicBezTo>
                  <a:pt x="18511" y="6483"/>
                  <a:pt x="18299" y="6572"/>
                  <a:pt x="18149" y="6744"/>
                </a:cubicBezTo>
                <a:lnTo>
                  <a:pt x="12167" y="13639"/>
                </a:lnTo>
                <a:lnTo>
                  <a:pt x="12167" y="986"/>
                </a:lnTo>
                <a:cubicBezTo>
                  <a:pt x="12167" y="442"/>
                  <a:pt x="11725" y="0"/>
                  <a:pt x="1118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40"/>
          <p:cNvSpPr/>
          <p:nvPr/>
        </p:nvSpPr>
        <p:spPr>
          <a:xfrm>
            <a:off x="8124645" y="3736010"/>
            <a:ext cx="711615" cy="1192282"/>
          </a:xfrm>
          <a:custGeom>
            <a:rect b="b" l="l" r="r" t="t"/>
            <a:pathLst>
              <a:path extrusionOk="0" h="50371" w="30064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40"/>
          <p:cNvSpPr/>
          <p:nvPr/>
        </p:nvSpPr>
        <p:spPr>
          <a:xfrm>
            <a:off x="8346273" y="4112419"/>
            <a:ext cx="258145" cy="1222627"/>
          </a:xfrm>
          <a:custGeom>
            <a:rect b="b" l="l" r="r" t="t"/>
            <a:pathLst>
              <a:path extrusionOk="0" h="51653" w="10906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40"/>
          <p:cNvSpPr/>
          <p:nvPr/>
        </p:nvSpPr>
        <p:spPr>
          <a:xfrm>
            <a:off x="2438860" y="3453301"/>
            <a:ext cx="1081101" cy="1399756"/>
          </a:xfrm>
          <a:custGeom>
            <a:rect b="b" l="l" r="r" t="t"/>
            <a:pathLst>
              <a:path extrusionOk="0" h="65570" w="50643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40"/>
          <p:cNvSpPr/>
          <p:nvPr/>
        </p:nvSpPr>
        <p:spPr>
          <a:xfrm>
            <a:off x="2767000" y="3991678"/>
            <a:ext cx="433141" cy="1320556"/>
          </a:xfrm>
          <a:custGeom>
            <a:rect b="b" l="l" r="r" t="t"/>
            <a:pathLst>
              <a:path extrusionOk="0" h="61860" w="2029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0"/>
          <p:cNvSpPr/>
          <p:nvPr/>
        </p:nvSpPr>
        <p:spPr>
          <a:xfrm>
            <a:off x="3527790" y="4198961"/>
            <a:ext cx="751500" cy="1104411"/>
          </a:xfrm>
          <a:custGeom>
            <a:rect b="b" l="l" r="r" t="t"/>
            <a:pathLst>
              <a:path extrusionOk="0" h="41102" w="27968">
                <a:moveTo>
                  <a:pt x="12339" y="1"/>
                </a:moveTo>
                <a:lnTo>
                  <a:pt x="1" y="17510"/>
                </a:lnTo>
                <a:lnTo>
                  <a:pt x="1" y="41102"/>
                </a:lnTo>
                <a:lnTo>
                  <a:pt x="27968" y="41102"/>
                </a:lnTo>
                <a:lnTo>
                  <a:pt x="27968" y="17510"/>
                </a:lnTo>
                <a:lnTo>
                  <a:pt x="12339" y="1"/>
                </a:lnTo>
                <a:close/>
              </a:path>
            </a:pathLst>
          </a:custGeom>
          <a:solidFill>
            <a:srgbClr val="56A4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40"/>
          <p:cNvSpPr/>
          <p:nvPr/>
        </p:nvSpPr>
        <p:spPr>
          <a:xfrm>
            <a:off x="4265210" y="4669454"/>
            <a:ext cx="1092964" cy="633917"/>
          </a:xfrm>
          <a:custGeom>
            <a:rect b="b" l="l" r="r" t="t"/>
            <a:pathLst>
              <a:path extrusionOk="0" h="23592" w="40676">
                <a:moveTo>
                  <a:pt x="1" y="0"/>
                </a:moveTo>
                <a:lnTo>
                  <a:pt x="1" y="23592"/>
                </a:lnTo>
                <a:lnTo>
                  <a:pt x="40675" y="23592"/>
                </a:lnTo>
                <a:lnTo>
                  <a:pt x="406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0"/>
          <p:cNvSpPr/>
          <p:nvPr/>
        </p:nvSpPr>
        <p:spPr>
          <a:xfrm>
            <a:off x="4380187" y="4844324"/>
            <a:ext cx="174897" cy="306049"/>
          </a:xfrm>
          <a:custGeom>
            <a:rect b="b" l="l" r="r" t="t"/>
            <a:pathLst>
              <a:path extrusionOk="0" h="11390" w="6509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9" y="11389"/>
                </a:lnTo>
                <a:cubicBezTo>
                  <a:pt x="6218" y="11389"/>
                  <a:pt x="6509" y="11099"/>
                  <a:pt x="6509" y="10736"/>
                </a:cubicBezTo>
                <a:lnTo>
                  <a:pt x="6509" y="654"/>
                </a:lnTo>
                <a:cubicBezTo>
                  <a:pt x="6509" y="294"/>
                  <a:pt x="6218" y="0"/>
                  <a:pt x="585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40"/>
          <p:cNvSpPr/>
          <p:nvPr/>
        </p:nvSpPr>
        <p:spPr>
          <a:xfrm>
            <a:off x="3741272" y="4695545"/>
            <a:ext cx="259967" cy="454828"/>
          </a:xfrm>
          <a:custGeom>
            <a:rect b="b" l="l" r="r" t="t"/>
            <a:pathLst>
              <a:path extrusionOk="0" h="16927" w="9675">
                <a:moveTo>
                  <a:pt x="653" y="0"/>
                </a:moveTo>
                <a:cubicBezTo>
                  <a:pt x="293" y="0"/>
                  <a:pt x="0" y="290"/>
                  <a:pt x="0" y="650"/>
                </a:cubicBezTo>
                <a:lnTo>
                  <a:pt x="0" y="16273"/>
                </a:lnTo>
                <a:cubicBezTo>
                  <a:pt x="0" y="16636"/>
                  <a:pt x="293" y="16926"/>
                  <a:pt x="653" y="16926"/>
                </a:cubicBezTo>
                <a:lnTo>
                  <a:pt x="9021" y="16926"/>
                </a:lnTo>
                <a:cubicBezTo>
                  <a:pt x="9384" y="16926"/>
                  <a:pt x="9674" y="16636"/>
                  <a:pt x="9674" y="16273"/>
                </a:cubicBezTo>
                <a:lnTo>
                  <a:pt x="9674" y="650"/>
                </a:lnTo>
                <a:cubicBezTo>
                  <a:pt x="9674" y="290"/>
                  <a:pt x="9384" y="0"/>
                  <a:pt x="902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0"/>
          <p:cNvSpPr/>
          <p:nvPr/>
        </p:nvSpPr>
        <p:spPr>
          <a:xfrm>
            <a:off x="4686290" y="4882829"/>
            <a:ext cx="284204" cy="415356"/>
          </a:xfrm>
          <a:custGeom>
            <a:rect b="b" l="l" r="r" t="t"/>
            <a:pathLst>
              <a:path extrusionOk="0" h="15458" w="10577">
                <a:moveTo>
                  <a:pt x="5287" y="1"/>
                </a:moveTo>
                <a:cubicBezTo>
                  <a:pt x="2366" y="1"/>
                  <a:pt x="1" y="2369"/>
                  <a:pt x="1" y="5290"/>
                </a:cubicBezTo>
                <a:lnTo>
                  <a:pt x="1" y="15457"/>
                </a:lnTo>
                <a:lnTo>
                  <a:pt x="10573" y="15457"/>
                </a:lnTo>
                <a:lnTo>
                  <a:pt x="10576" y="5290"/>
                </a:lnTo>
                <a:cubicBezTo>
                  <a:pt x="10576" y="2369"/>
                  <a:pt x="8208" y="1"/>
                  <a:pt x="528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40"/>
          <p:cNvSpPr/>
          <p:nvPr/>
        </p:nvSpPr>
        <p:spPr>
          <a:xfrm>
            <a:off x="5052609" y="4844324"/>
            <a:ext cx="174897" cy="306049"/>
          </a:xfrm>
          <a:custGeom>
            <a:rect b="b" l="l" r="r" t="t"/>
            <a:pathLst>
              <a:path extrusionOk="0" h="11390" w="6509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8" y="11389"/>
                </a:lnTo>
                <a:cubicBezTo>
                  <a:pt x="6218" y="11389"/>
                  <a:pt x="6508" y="11099"/>
                  <a:pt x="6508" y="10736"/>
                </a:cubicBezTo>
                <a:lnTo>
                  <a:pt x="6508" y="654"/>
                </a:lnTo>
                <a:cubicBezTo>
                  <a:pt x="6508" y="294"/>
                  <a:pt x="6218" y="0"/>
                  <a:pt x="5858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0"/>
          <p:cNvSpPr/>
          <p:nvPr/>
        </p:nvSpPr>
        <p:spPr>
          <a:xfrm>
            <a:off x="3413297" y="4166717"/>
            <a:ext cx="2081780" cy="502765"/>
          </a:xfrm>
          <a:custGeom>
            <a:rect b="b" l="l" r="r" t="t"/>
            <a:pathLst>
              <a:path extrusionOk="0" h="18711" w="77476">
                <a:moveTo>
                  <a:pt x="14837" y="0"/>
                </a:moveTo>
                <a:lnTo>
                  <a:pt x="1" y="18710"/>
                </a:lnTo>
                <a:lnTo>
                  <a:pt x="4455" y="18710"/>
                </a:lnTo>
                <a:lnTo>
                  <a:pt x="16416" y="2507"/>
                </a:lnTo>
                <a:lnTo>
                  <a:pt x="28666" y="18710"/>
                </a:lnTo>
                <a:lnTo>
                  <a:pt x="77476" y="18710"/>
                </a:lnTo>
                <a:lnTo>
                  <a:pt x="6283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0"/>
          <p:cNvSpPr/>
          <p:nvPr/>
        </p:nvSpPr>
        <p:spPr>
          <a:xfrm>
            <a:off x="5733451" y="3476738"/>
            <a:ext cx="1403087" cy="1442450"/>
          </a:xfrm>
          <a:custGeom>
            <a:rect b="b" l="l" r="r" t="t"/>
            <a:pathLst>
              <a:path extrusionOk="0" h="60940" w="59277">
                <a:moveTo>
                  <a:pt x="29640" y="1"/>
                </a:moveTo>
                <a:cubicBezTo>
                  <a:pt x="29123" y="1"/>
                  <a:pt x="28607" y="58"/>
                  <a:pt x="28101" y="173"/>
                </a:cubicBezTo>
                <a:cubicBezTo>
                  <a:pt x="23244" y="1174"/>
                  <a:pt x="21952" y="8220"/>
                  <a:pt x="21608" y="11889"/>
                </a:cubicBezTo>
                <a:cubicBezTo>
                  <a:pt x="21535" y="12662"/>
                  <a:pt x="20893" y="13258"/>
                  <a:pt x="20125" y="13258"/>
                </a:cubicBezTo>
                <a:cubicBezTo>
                  <a:pt x="20097" y="13258"/>
                  <a:pt x="20069" y="13257"/>
                  <a:pt x="20041" y="13256"/>
                </a:cubicBezTo>
                <a:cubicBezTo>
                  <a:pt x="19950" y="13250"/>
                  <a:pt x="19855" y="13248"/>
                  <a:pt x="19758" y="13248"/>
                </a:cubicBezTo>
                <a:cubicBezTo>
                  <a:pt x="17978" y="13248"/>
                  <a:pt x="15247" y="14083"/>
                  <a:pt x="13675" y="15654"/>
                </a:cubicBezTo>
                <a:cubicBezTo>
                  <a:pt x="11377" y="17952"/>
                  <a:pt x="11613" y="24475"/>
                  <a:pt x="11900" y="27762"/>
                </a:cubicBezTo>
                <a:cubicBezTo>
                  <a:pt x="11978" y="28661"/>
                  <a:pt x="11253" y="29389"/>
                  <a:pt x="10353" y="29389"/>
                </a:cubicBezTo>
                <a:cubicBezTo>
                  <a:pt x="10348" y="29389"/>
                  <a:pt x="10342" y="29389"/>
                  <a:pt x="10337" y="29389"/>
                </a:cubicBezTo>
                <a:cubicBezTo>
                  <a:pt x="10321" y="29389"/>
                  <a:pt x="10305" y="29389"/>
                  <a:pt x="10290" y="29389"/>
                </a:cubicBezTo>
                <a:cubicBezTo>
                  <a:pt x="7014" y="29389"/>
                  <a:pt x="5867" y="32831"/>
                  <a:pt x="5867" y="32831"/>
                </a:cubicBezTo>
                <a:cubicBezTo>
                  <a:pt x="0" y="46025"/>
                  <a:pt x="25796" y="59222"/>
                  <a:pt x="28975" y="60786"/>
                </a:cubicBezTo>
                <a:cubicBezTo>
                  <a:pt x="29180" y="60888"/>
                  <a:pt x="29407" y="60940"/>
                  <a:pt x="29640" y="60940"/>
                </a:cubicBezTo>
                <a:cubicBezTo>
                  <a:pt x="29870" y="60940"/>
                  <a:pt x="30099" y="60888"/>
                  <a:pt x="30305" y="60786"/>
                </a:cubicBezTo>
                <a:cubicBezTo>
                  <a:pt x="33480" y="59222"/>
                  <a:pt x="59276" y="46025"/>
                  <a:pt x="53412" y="32831"/>
                </a:cubicBezTo>
                <a:cubicBezTo>
                  <a:pt x="53412" y="32831"/>
                  <a:pt x="52264" y="29389"/>
                  <a:pt x="48986" y="29389"/>
                </a:cubicBezTo>
                <a:cubicBezTo>
                  <a:pt x="48972" y="29389"/>
                  <a:pt x="48957" y="29389"/>
                  <a:pt x="48943" y="29389"/>
                </a:cubicBezTo>
                <a:cubicBezTo>
                  <a:pt x="48937" y="29389"/>
                  <a:pt x="48932" y="29389"/>
                  <a:pt x="48926" y="29389"/>
                </a:cubicBezTo>
                <a:cubicBezTo>
                  <a:pt x="48027" y="29389"/>
                  <a:pt x="47301" y="28661"/>
                  <a:pt x="47379" y="27762"/>
                </a:cubicBezTo>
                <a:cubicBezTo>
                  <a:pt x="47664" y="24475"/>
                  <a:pt x="47903" y="17952"/>
                  <a:pt x="45604" y="15654"/>
                </a:cubicBezTo>
                <a:cubicBezTo>
                  <a:pt x="44033" y="14083"/>
                  <a:pt x="41301" y="13248"/>
                  <a:pt x="39519" y="13248"/>
                </a:cubicBezTo>
                <a:cubicBezTo>
                  <a:pt x="39422" y="13248"/>
                  <a:pt x="39327" y="13250"/>
                  <a:pt x="39235" y="13256"/>
                </a:cubicBezTo>
                <a:cubicBezTo>
                  <a:pt x="39207" y="13257"/>
                  <a:pt x="39179" y="13258"/>
                  <a:pt x="39152" y="13258"/>
                </a:cubicBezTo>
                <a:cubicBezTo>
                  <a:pt x="38387" y="13258"/>
                  <a:pt x="37745" y="12662"/>
                  <a:pt x="37672" y="11889"/>
                </a:cubicBezTo>
                <a:cubicBezTo>
                  <a:pt x="37327" y="8223"/>
                  <a:pt x="36036" y="1174"/>
                  <a:pt x="31179" y="173"/>
                </a:cubicBezTo>
                <a:cubicBezTo>
                  <a:pt x="30673" y="58"/>
                  <a:pt x="30156" y="1"/>
                  <a:pt x="296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0"/>
          <p:cNvSpPr/>
          <p:nvPr/>
        </p:nvSpPr>
        <p:spPr>
          <a:xfrm>
            <a:off x="6240050" y="3921130"/>
            <a:ext cx="410248" cy="1367653"/>
          </a:xfrm>
          <a:custGeom>
            <a:rect b="b" l="l" r="r" t="t"/>
            <a:pathLst>
              <a:path extrusionOk="0" h="57780" w="17332">
                <a:moveTo>
                  <a:pt x="8670" y="1"/>
                </a:moveTo>
                <a:cubicBezTo>
                  <a:pt x="8241" y="1"/>
                  <a:pt x="7896" y="351"/>
                  <a:pt x="7908" y="781"/>
                </a:cubicBezTo>
                <a:lnTo>
                  <a:pt x="7908" y="23658"/>
                </a:lnTo>
                <a:lnTo>
                  <a:pt x="1449" y="15907"/>
                </a:lnTo>
                <a:cubicBezTo>
                  <a:pt x="1297" y="15722"/>
                  <a:pt x="1077" y="15626"/>
                  <a:pt x="855" y="15626"/>
                </a:cubicBezTo>
                <a:cubicBezTo>
                  <a:pt x="682" y="15626"/>
                  <a:pt x="509" y="15684"/>
                  <a:pt x="366" y="15802"/>
                </a:cubicBezTo>
                <a:cubicBezTo>
                  <a:pt x="39" y="16074"/>
                  <a:pt x="0" y="16561"/>
                  <a:pt x="275" y="16884"/>
                </a:cubicBezTo>
                <a:lnTo>
                  <a:pt x="7908" y="26041"/>
                </a:lnTo>
                <a:lnTo>
                  <a:pt x="7908" y="56999"/>
                </a:lnTo>
                <a:cubicBezTo>
                  <a:pt x="7896" y="57426"/>
                  <a:pt x="8241" y="57779"/>
                  <a:pt x="8670" y="57779"/>
                </a:cubicBezTo>
                <a:cubicBezTo>
                  <a:pt x="9097" y="57779"/>
                  <a:pt x="9441" y="57426"/>
                  <a:pt x="9432" y="56999"/>
                </a:cubicBezTo>
                <a:lnTo>
                  <a:pt x="9432" y="19440"/>
                </a:lnTo>
                <a:lnTo>
                  <a:pt x="17053" y="10651"/>
                </a:lnTo>
                <a:cubicBezTo>
                  <a:pt x="17331" y="10334"/>
                  <a:pt x="17295" y="9853"/>
                  <a:pt x="16978" y="9575"/>
                </a:cubicBezTo>
                <a:cubicBezTo>
                  <a:pt x="16833" y="9450"/>
                  <a:pt x="16655" y="9389"/>
                  <a:pt x="16477" y="9389"/>
                </a:cubicBezTo>
                <a:cubicBezTo>
                  <a:pt x="16264" y="9389"/>
                  <a:pt x="16051" y="9477"/>
                  <a:pt x="15901" y="9651"/>
                </a:cubicBezTo>
                <a:lnTo>
                  <a:pt x="9432" y="17111"/>
                </a:lnTo>
                <a:lnTo>
                  <a:pt x="9432" y="781"/>
                </a:lnTo>
                <a:cubicBezTo>
                  <a:pt x="9441" y="351"/>
                  <a:pt x="9097" y="1"/>
                  <a:pt x="867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0"/>
          <p:cNvSpPr/>
          <p:nvPr/>
        </p:nvSpPr>
        <p:spPr>
          <a:xfrm>
            <a:off x="5209084" y="4820708"/>
            <a:ext cx="524368" cy="387385"/>
          </a:xfrm>
          <a:custGeom>
            <a:rect b="b" l="l" r="r" t="t"/>
            <a:pathLst>
              <a:path extrusionOk="0" h="14417" w="19515">
                <a:moveTo>
                  <a:pt x="8420" y="1"/>
                </a:moveTo>
                <a:cubicBezTo>
                  <a:pt x="8024" y="1"/>
                  <a:pt x="7625" y="45"/>
                  <a:pt x="7231" y="137"/>
                </a:cubicBezTo>
                <a:cubicBezTo>
                  <a:pt x="5456" y="551"/>
                  <a:pt x="4022" y="1854"/>
                  <a:pt x="3442" y="3581"/>
                </a:cubicBezTo>
                <a:cubicBezTo>
                  <a:pt x="3321" y="3950"/>
                  <a:pt x="2985" y="4201"/>
                  <a:pt x="2598" y="4219"/>
                </a:cubicBezTo>
                <a:cubicBezTo>
                  <a:pt x="2453" y="4225"/>
                  <a:pt x="2308" y="4244"/>
                  <a:pt x="2162" y="4277"/>
                </a:cubicBezTo>
                <a:cubicBezTo>
                  <a:pt x="1037" y="4516"/>
                  <a:pt x="176" y="5480"/>
                  <a:pt x="70" y="6627"/>
                </a:cubicBezTo>
                <a:cubicBezTo>
                  <a:pt x="0" y="7331"/>
                  <a:pt x="215" y="8033"/>
                  <a:pt x="666" y="8577"/>
                </a:cubicBezTo>
                <a:cubicBezTo>
                  <a:pt x="929" y="8892"/>
                  <a:pt x="1022" y="9318"/>
                  <a:pt x="907" y="9711"/>
                </a:cubicBezTo>
                <a:cubicBezTo>
                  <a:pt x="690" y="10452"/>
                  <a:pt x="620" y="11229"/>
                  <a:pt x="705" y="11997"/>
                </a:cubicBezTo>
                <a:cubicBezTo>
                  <a:pt x="759" y="12511"/>
                  <a:pt x="886" y="13017"/>
                  <a:pt x="1077" y="13497"/>
                </a:cubicBezTo>
                <a:lnTo>
                  <a:pt x="18236" y="14417"/>
                </a:lnTo>
                <a:cubicBezTo>
                  <a:pt x="19445" y="12705"/>
                  <a:pt x="19515" y="10434"/>
                  <a:pt x="18408" y="8653"/>
                </a:cubicBezTo>
                <a:cubicBezTo>
                  <a:pt x="18127" y="8193"/>
                  <a:pt x="18036" y="7640"/>
                  <a:pt x="18163" y="7113"/>
                </a:cubicBezTo>
                <a:cubicBezTo>
                  <a:pt x="18284" y="6599"/>
                  <a:pt x="18308" y="6067"/>
                  <a:pt x="18236" y="5544"/>
                </a:cubicBezTo>
                <a:cubicBezTo>
                  <a:pt x="17964" y="3551"/>
                  <a:pt x="16291" y="1997"/>
                  <a:pt x="14286" y="1864"/>
                </a:cubicBezTo>
                <a:cubicBezTo>
                  <a:pt x="14187" y="1857"/>
                  <a:pt x="14087" y="1853"/>
                  <a:pt x="13988" y="1853"/>
                </a:cubicBezTo>
                <a:cubicBezTo>
                  <a:pt x="13740" y="1853"/>
                  <a:pt x="13493" y="1875"/>
                  <a:pt x="13249" y="1918"/>
                </a:cubicBezTo>
                <a:cubicBezTo>
                  <a:pt x="13181" y="1930"/>
                  <a:pt x="13112" y="1936"/>
                  <a:pt x="13045" y="1936"/>
                </a:cubicBezTo>
                <a:cubicBezTo>
                  <a:pt x="12713" y="1936"/>
                  <a:pt x="12392" y="1793"/>
                  <a:pt x="12151" y="1552"/>
                </a:cubicBezTo>
                <a:cubicBezTo>
                  <a:pt x="11154" y="548"/>
                  <a:pt x="9805" y="1"/>
                  <a:pt x="8420" y="1"/>
                </a:cubicBezTo>
                <a:close/>
              </a:path>
            </a:pathLst>
          </a:cu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0"/>
          <p:cNvSpPr/>
          <p:nvPr/>
        </p:nvSpPr>
        <p:spPr>
          <a:xfrm>
            <a:off x="1058330" y="2330676"/>
            <a:ext cx="1339065" cy="2243750"/>
          </a:xfrm>
          <a:custGeom>
            <a:rect b="b" l="l" r="r" t="t"/>
            <a:pathLst>
              <a:path extrusionOk="0" h="105106" w="62727">
                <a:moveTo>
                  <a:pt x="31083" y="0"/>
                </a:moveTo>
                <a:cubicBezTo>
                  <a:pt x="30660" y="0"/>
                  <a:pt x="30078" y="77"/>
                  <a:pt x="29410" y="366"/>
                </a:cubicBezTo>
                <a:cubicBezTo>
                  <a:pt x="23250" y="2407"/>
                  <a:pt x="21611" y="16772"/>
                  <a:pt x="21172" y="24241"/>
                </a:cubicBezTo>
                <a:cubicBezTo>
                  <a:pt x="21082" y="25817"/>
                  <a:pt x="20271" y="27035"/>
                  <a:pt x="19296" y="27035"/>
                </a:cubicBezTo>
                <a:cubicBezTo>
                  <a:pt x="19260" y="27035"/>
                  <a:pt x="19224" y="27033"/>
                  <a:pt x="19188" y="27030"/>
                </a:cubicBezTo>
                <a:cubicBezTo>
                  <a:pt x="19071" y="27019"/>
                  <a:pt x="18950" y="27014"/>
                  <a:pt x="18825" y="27014"/>
                </a:cubicBezTo>
                <a:cubicBezTo>
                  <a:pt x="16566" y="27014"/>
                  <a:pt x="13102" y="28718"/>
                  <a:pt x="11108" y="31917"/>
                </a:cubicBezTo>
                <a:cubicBezTo>
                  <a:pt x="8196" y="36601"/>
                  <a:pt x="8495" y="49895"/>
                  <a:pt x="8858" y="56599"/>
                </a:cubicBezTo>
                <a:cubicBezTo>
                  <a:pt x="8957" y="58430"/>
                  <a:pt x="8037" y="59917"/>
                  <a:pt x="6895" y="59917"/>
                </a:cubicBezTo>
                <a:cubicBezTo>
                  <a:pt x="6888" y="59917"/>
                  <a:pt x="6881" y="59917"/>
                  <a:pt x="6874" y="59917"/>
                </a:cubicBezTo>
                <a:cubicBezTo>
                  <a:pt x="6854" y="59917"/>
                  <a:pt x="6835" y="59916"/>
                  <a:pt x="6815" y="59916"/>
                </a:cubicBezTo>
                <a:cubicBezTo>
                  <a:pt x="2657" y="59916"/>
                  <a:pt x="1204" y="66933"/>
                  <a:pt x="1204" y="66933"/>
                </a:cubicBezTo>
                <a:cubicBezTo>
                  <a:pt x="170" y="70668"/>
                  <a:pt x="0" y="74469"/>
                  <a:pt x="472" y="78249"/>
                </a:cubicBezTo>
                <a:cubicBezTo>
                  <a:pt x="2716" y="96150"/>
                  <a:pt x="17018" y="105106"/>
                  <a:pt x="31329" y="105106"/>
                </a:cubicBezTo>
                <a:cubicBezTo>
                  <a:pt x="45614" y="105106"/>
                  <a:pt x="59909" y="96183"/>
                  <a:pt x="62231" y="78325"/>
                </a:cubicBezTo>
                <a:cubicBezTo>
                  <a:pt x="62727" y="74520"/>
                  <a:pt x="62566" y="70692"/>
                  <a:pt x="61526" y="66933"/>
                </a:cubicBezTo>
                <a:cubicBezTo>
                  <a:pt x="61526" y="66933"/>
                  <a:pt x="60070" y="59916"/>
                  <a:pt x="55912" y="59916"/>
                </a:cubicBezTo>
                <a:cubicBezTo>
                  <a:pt x="55892" y="59916"/>
                  <a:pt x="55872" y="59917"/>
                  <a:pt x="55853" y="59917"/>
                </a:cubicBezTo>
                <a:cubicBezTo>
                  <a:pt x="55846" y="59917"/>
                  <a:pt x="55839" y="59917"/>
                  <a:pt x="55832" y="59917"/>
                </a:cubicBezTo>
                <a:cubicBezTo>
                  <a:pt x="54689" y="59917"/>
                  <a:pt x="53770" y="58430"/>
                  <a:pt x="53869" y="56599"/>
                </a:cubicBezTo>
                <a:cubicBezTo>
                  <a:pt x="54232" y="49895"/>
                  <a:pt x="54534" y="36601"/>
                  <a:pt x="51619" y="31917"/>
                </a:cubicBezTo>
                <a:cubicBezTo>
                  <a:pt x="49627" y="28718"/>
                  <a:pt x="46161" y="27014"/>
                  <a:pt x="43904" y="27014"/>
                </a:cubicBezTo>
                <a:cubicBezTo>
                  <a:pt x="43780" y="27014"/>
                  <a:pt x="43659" y="27019"/>
                  <a:pt x="43542" y="27030"/>
                </a:cubicBezTo>
                <a:cubicBezTo>
                  <a:pt x="43505" y="27033"/>
                  <a:pt x="43470" y="27035"/>
                  <a:pt x="43434" y="27035"/>
                </a:cubicBezTo>
                <a:cubicBezTo>
                  <a:pt x="42459" y="27035"/>
                  <a:pt x="41648" y="25817"/>
                  <a:pt x="41555" y="24241"/>
                </a:cubicBezTo>
                <a:cubicBezTo>
                  <a:pt x="41119" y="16772"/>
                  <a:pt x="39480" y="2407"/>
                  <a:pt x="33317" y="366"/>
                </a:cubicBezTo>
                <a:cubicBezTo>
                  <a:pt x="32649" y="77"/>
                  <a:pt x="32066" y="0"/>
                  <a:pt x="31644" y="0"/>
                </a:cubicBezTo>
                <a:cubicBezTo>
                  <a:pt x="31540" y="0"/>
                  <a:pt x="31447" y="5"/>
                  <a:pt x="31363" y="12"/>
                </a:cubicBezTo>
                <a:cubicBezTo>
                  <a:pt x="31280" y="5"/>
                  <a:pt x="31186" y="0"/>
                  <a:pt x="3108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0"/>
          <p:cNvSpPr/>
          <p:nvPr/>
        </p:nvSpPr>
        <p:spPr>
          <a:xfrm>
            <a:off x="1484864" y="3039133"/>
            <a:ext cx="475943" cy="2300727"/>
          </a:xfrm>
          <a:custGeom>
            <a:rect b="b" l="l" r="r" t="t"/>
            <a:pathLst>
              <a:path extrusionOk="0" h="107775" w="22295">
                <a:moveTo>
                  <a:pt x="11420" y="1"/>
                </a:moveTo>
                <a:cubicBezTo>
                  <a:pt x="10633" y="1"/>
                  <a:pt x="9998" y="639"/>
                  <a:pt x="9998" y="1425"/>
                </a:cubicBezTo>
                <a:lnTo>
                  <a:pt x="9998" y="44649"/>
                </a:lnTo>
                <a:lnTo>
                  <a:pt x="1966" y="35011"/>
                </a:lnTo>
                <a:cubicBezTo>
                  <a:pt x="1760" y="34764"/>
                  <a:pt x="1464" y="34636"/>
                  <a:pt x="1167" y="34636"/>
                </a:cubicBezTo>
                <a:cubicBezTo>
                  <a:pt x="933" y="34636"/>
                  <a:pt x="697" y="34715"/>
                  <a:pt x="503" y="34878"/>
                </a:cubicBezTo>
                <a:cubicBezTo>
                  <a:pt x="61" y="35244"/>
                  <a:pt x="1" y="35900"/>
                  <a:pt x="370" y="36342"/>
                </a:cubicBezTo>
                <a:lnTo>
                  <a:pt x="9998" y="47894"/>
                </a:lnTo>
                <a:lnTo>
                  <a:pt x="9998" y="106350"/>
                </a:lnTo>
                <a:cubicBezTo>
                  <a:pt x="9998" y="107136"/>
                  <a:pt x="10633" y="107774"/>
                  <a:pt x="11420" y="107774"/>
                </a:cubicBezTo>
                <a:cubicBezTo>
                  <a:pt x="12206" y="107774"/>
                  <a:pt x="12844" y="107136"/>
                  <a:pt x="12844" y="106350"/>
                </a:cubicBezTo>
                <a:lnTo>
                  <a:pt x="12844" y="34905"/>
                </a:lnTo>
                <a:lnTo>
                  <a:pt x="21944" y="24414"/>
                </a:lnTo>
                <a:cubicBezTo>
                  <a:pt x="22294" y="23997"/>
                  <a:pt x="22246" y="23377"/>
                  <a:pt x="21835" y="23020"/>
                </a:cubicBezTo>
                <a:cubicBezTo>
                  <a:pt x="21646" y="22857"/>
                  <a:pt x="21414" y="22776"/>
                  <a:pt x="21183" y="22776"/>
                </a:cubicBezTo>
                <a:cubicBezTo>
                  <a:pt x="20909" y="22776"/>
                  <a:pt x="20637" y="22889"/>
                  <a:pt x="20441" y="23108"/>
                </a:cubicBezTo>
                <a:lnTo>
                  <a:pt x="20441" y="23111"/>
                </a:lnTo>
                <a:lnTo>
                  <a:pt x="12844" y="31866"/>
                </a:lnTo>
                <a:lnTo>
                  <a:pt x="12844" y="19413"/>
                </a:lnTo>
                <a:lnTo>
                  <a:pt x="21944" y="8922"/>
                </a:lnTo>
                <a:cubicBezTo>
                  <a:pt x="22294" y="8505"/>
                  <a:pt x="22246" y="7885"/>
                  <a:pt x="21835" y="7528"/>
                </a:cubicBezTo>
                <a:cubicBezTo>
                  <a:pt x="21646" y="7364"/>
                  <a:pt x="21414" y="7284"/>
                  <a:pt x="21183" y="7284"/>
                </a:cubicBezTo>
                <a:cubicBezTo>
                  <a:pt x="20909" y="7284"/>
                  <a:pt x="20637" y="7396"/>
                  <a:pt x="20441" y="7615"/>
                </a:cubicBezTo>
                <a:lnTo>
                  <a:pt x="12844" y="16373"/>
                </a:lnTo>
                <a:lnTo>
                  <a:pt x="12844" y="1425"/>
                </a:lnTo>
                <a:cubicBezTo>
                  <a:pt x="12844" y="639"/>
                  <a:pt x="12206" y="1"/>
                  <a:pt x="1142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0"/>
          <p:cNvSpPr/>
          <p:nvPr/>
        </p:nvSpPr>
        <p:spPr>
          <a:xfrm>
            <a:off x="-7" y="2864687"/>
            <a:ext cx="1851853" cy="1904112"/>
          </a:xfrm>
          <a:custGeom>
            <a:rect b="b" l="l" r="r" t="t"/>
            <a:pathLst>
              <a:path extrusionOk="0" h="89196" w="86748">
                <a:moveTo>
                  <a:pt x="43054" y="1"/>
                </a:moveTo>
                <a:cubicBezTo>
                  <a:pt x="42402" y="1"/>
                  <a:pt x="41751" y="88"/>
                  <a:pt x="41123" y="262"/>
                </a:cubicBezTo>
                <a:cubicBezTo>
                  <a:pt x="34016" y="1728"/>
                  <a:pt x="32123" y="12041"/>
                  <a:pt x="31621" y="17405"/>
                </a:cubicBezTo>
                <a:cubicBezTo>
                  <a:pt x="31513" y="18538"/>
                  <a:pt x="30574" y="19411"/>
                  <a:pt x="29452" y="19411"/>
                </a:cubicBezTo>
                <a:cubicBezTo>
                  <a:pt x="29411" y="19411"/>
                  <a:pt x="29370" y="19410"/>
                  <a:pt x="29329" y="19407"/>
                </a:cubicBezTo>
                <a:cubicBezTo>
                  <a:pt x="29192" y="19400"/>
                  <a:pt x="29051" y="19396"/>
                  <a:pt x="28905" y="19396"/>
                </a:cubicBezTo>
                <a:cubicBezTo>
                  <a:pt x="26301" y="19396"/>
                  <a:pt x="22308" y="20621"/>
                  <a:pt x="20011" y="22918"/>
                </a:cubicBezTo>
                <a:cubicBezTo>
                  <a:pt x="16648" y="26278"/>
                  <a:pt x="16996" y="35825"/>
                  <a:pt x="17414" y="40637"/>
                </a:cubicBezTo>
                <a:cubicBezTo>
                  <a:pt x="17531" y="41954"/>
                  <a:pt x="16467" y="43020"/>
                  <a:pt x="15150" y="43020"/>
                </a:cubicBezTo>
                <a:cubicBezTo>
                  <a:pt x="15142" y="43020"/>
                  <a:pt x="15135" y="43020"/>
                  <a:pt x="15127" y="43020"/>
                </a:cubicBezTo>
                <a:cubicBezTo>
                  <a:pt x="15104" y="43020"/>
                  <a:pt x="15081" y="43019"/>
                  <a:pt x="15059" y="43019"/>
                </a:cubicBezTo>
                <a:cubicBezTo>
                  <a:pt x="10264" y="43019"/>
                  <a:pt x="8583" y="48058"/>
                  <a:pt x="8583" y="48058"/>
                </a:cubicBezTo>
                <a:cubicBezTo>
                  <a:pt x="1" y="67367"/>
                  <a:pt x="37751" y="86679"/>
                  <a:pt x="42399" y="88968"/>
                </a:cubicBezTo>
                <a:cubicBezTo>
                  <a:pt x="42704" y="89116"/>
                  <a:pt x="43037" y="89195"/>
                  <a:pt x="43376" y="89195"/>
                </a:cubicBezTo>
                <a:cubicBezTo>
                  <a:pt x="43714" y="89195"/>
                  <a:pt x="44047" y="89116"/>
                  <a:pt x="44349" y="88968"/>
                </a:cubicBezTo>
                <a:cubicBezTo>
                  <a:pt x="48998" y="86679"/>
                  <a:pt x="86748" y="67367"/>
                  <a:pt x="78165" y="48058"/>
                </a:cubicBezTo>
                <a:cubicBezTo>
                  <a:pt x="78165" y="48058"/>
                  <a:pt x="76488" y="43019"/>
                  <a:pt x="71693" y="43019"/>
                </a:cubicBezTo>
                <a:cubicBezTo>
                  <a:pt x="71670" y="43019"/>
                  <a:pt x="71647" y="43020"/>
                  <a:pt x="71624" y="43020"/>
                </a:cubicBezTo>
                <a:cubicBezTo>
                  <a:pt x="71617" y="43020"/>
                  <a:pt x="71609" y="43020"/>
                  <a:pt x="71602" y="43020"/>
                </a:cubicBezTo>
                <a:cubicBezTo>
                  <a:pt x="70282" y="43020"/>
                  <a:pt x="69224" y="41954"/>
                  <a:pt x="69335" y="40637"/>
                </a:cubicBezTo>
                <a:cubicBezTo>
                  <a:pt x="69755" y="35825"/>
                  <a:pt x="70103" y="26278"/>
                  <a:pt x="66740" y="22918"/>
                </a:cubicBezTo>
                <a:cubicBezTo>
                  <a:pt x="64443" y="20621"/>
                  <a:pt x="60448" y="19396"/>
                  <a:pt x="57843" y="19396"/>
                </a:cubicBezTo>
                <a:cubicBezTo>
                  <a:pt x="57697" y="19396"/>
                  <a:pt x="57556" y="19400"/>
                  <a:pt x="57420" y="19407"/>
                </a:cubicBezTo>
                <a:cubicBezTo>
                  <a:pt x="57379" y="19410"/>
                  <a:pt x="57338" y="19411"/>
                  <a:pt x="57297" y="19411"/>
                </a:cubicBezTo>
                <a:cubicBezTo>
                  <a:pt x="56174" y="19411"/>
                  <a:pt x="55236" y="18535"/>
                  <a:pt x="55130" y="17405"/>
                </a:cubicBezTo>
                <a:cubicBezTo>
                  <a:pt x="54625" y="12041"/>
                  <a:pt x="52735" y="1728"/>
                  <a:pt x="45629" y="262"/>
                </a:cubicBezTo>
                <a:cubicBezTo>
                  <a:pt x="44997" y="88"/>
                  <a:pt x="44348" y="1"/>
                  <a:pt x="43697" y="1"/>
                </a:cubicBezTo>
                <a:cubicBezTo>
                  <a:pt x="43590" y="1"/>
                  <a:pt x="43483" y="3"/>
                  <a:pt x="43376" y="8"/>
                </a:cubicBezTo>
                <a:cubicBezTo>
                  <a:pt x="43269" y="3"/>
                  <a:pt x="43162" y="1"/>
                  <a:pt x="430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0"/>
          <p:cNvSpPr/>
          <p:nvPr/>
        </p:nvSpPr>
        <p:spPr>
          <a:xfrm>
            <a:off x="668763" y="3518238"/>
            <a:ext cx="541266" cy="1804013"/>
          </a:xfrm>
          <a:custGeom>
            <a:rect b="b" l="l" r="r" t="t"/>
            <a:pathLst>
              <a:path extrusionOk="0" h="84507" w="25355">
                <a:moveTo>
                  <a:pt x="12681" y="1"/>
                </a:moveTo>
                <a:cubicBezTo>
                  <a:pt x="12064" y="1"/>
                  <a:pt x="11565" y="500"/>
                  <a:pt x="11565" y="1117"/>
                </a:cubicBezTo>
                <a:lnTo>
                  <a:pt x="11565" y="34600"/>
                </a:lnTo>
                <a:lnTo>
                  <a:pt x="2111" y="23256"/>
                </a:lnTo>
                <a:cubicBezTo>
                  <a:pt x="1890" y="22990"/>
                  <a:pt x="1571" y="22854"/>
                  <a:pt x="1251" y="22854"/>
                </a:cubicBezTo>
                <a:cubicBezTo>
                  <a:pt x="999" y="22854"/>
                  <a:pt x="746" y="22938"/>
                  <a:pt x="539" y="23111"/>
                </a:cubicBezTo>
                <a:cubicBezTo>
                  <a:pt x="64" y="23507"/>
                  <a:pt x="1" y="24212"/>
                  <a:pt x="397" y="24687"/>
                </a:cubicBezTo>
                <a:lnTo>
                  <a:pt x="11565" y="38087"/>
                </a:lnTo>
                <a:lnTo>
                  <a:pt x="11565" y="83391"/>
                </a:lnTo>
                <a:cubicBezTo>
                  <a:pt x="11565" y="84008"/>
                  <a:pt x="12064" y="84507"/>
                  <a:pt x="12681" y="84507"/>
                </a:cubicBezTo>
                <a:cubicBezTo>
                  <a:pt x="13295" y="84507"/>
                  <a:pt x="13797" y="84008"/>
                  <a:pt x="13797" y="83391"/>
                </a:cubicBezTo>
                <a:lnTo>
                  <a:pt x="13797" y="28419"/>
                </a:lnTo>
                <a:lnTo>
                  <a:pt x="24950" y="15560"/>
                </a:lnTo>
                <a:cubicBezTo>
                  <a:pt x="25355" y="15094"/>
                  <a:pt x="25303" y="14390"/>
                  <a:pt x="24838" y="13984"/>
                </a:cubicBezTo>
                <a:cubicBezTo>
                  <a:pt x="24627" y="13801"/>
                  <a:pt x="24367" y="13711"/>
                  <a:pt x="24109" y="13711"/>
                </a:cubicBezTo>
                <a:cubicBezTo>
                  <a:pt x="23796" y="13711"/>
                  <a:pt x="23485" y="13843"/>
                  <a:pt x="23265" y="14099"/>
                </a:cubicBezTo>
                <a:lnTo>
                  <a:pt x="13797" y="25013"/>
                </a:lnTo>
                <a:lnTo>
                  <a:pt x="13797" y="1117"/>
                </a:lnTo>
                <a:cubicBezTo>
                  <a:pt x="13797" y="500"/>
                  <a:pt x="13298" y="1"/>
                  <a:pt x="12681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0"/>
          <p:cNvSpPr txBox="1"/>
          <p:nvPr>
            <p:ph idx="4294967295" type="ctrTitle"/>
          </p:nvPr>
        </p:nvSpPr>
        <p:spPr>
          <a:xfrm flipH="1">
            <a:off x="1714513" y="2006850"/>
            <a:ext cx="55062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WisH Where is Home</a:t>
            </a:r>
            <a:endParaRPr sz="28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83" name="Google Shape;883;p40"/>
          <p:cNvSpPr txBox="1"/>
          <p:nvPr>
            <p:ph idx="4294967295" type="ctrTitle"/>
          </p:nvPr>
        </p:nvSpPr>
        <p:spPr>
          <a:xfrm flipH="1">
            <a:off x="987600" y="1660175"/>
            <a:ext cx="71688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 sz="2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84" name="Google Shape;88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0" name="Google Shape;8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7180"/>
            <a:ext cx="9144000" cy="4469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 txBox="1"/>
          <p:nvPr>
            <p:ph idx="15" type="ctrTitle"/>
          </p:nvPr>
        </p:nvSpPr>
        <p:spPr>
          <a:xfrm>
            <a:off x="7147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TABLE OF CONTENTS</a:t>
            </a:r>
            <a:endParaRPr sz="1400"/>
          </a:p>
        </p:txBody>
      </p:sp>
      <p:sp>
        <p:nvSpPr>
          <p:cNvPr id="241" name="Google Shape;241;p24"/>
          <p:cNvSpPr/>
          <p:nvPr/>
        </p:nvSpPr>
        <p:spPr>
          <a:xfrm>
            <a:off x="6144084" y="1498088"/>
            <a:ext cx="657300" cy="6573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"/>
          <p:cNvSpPr/>
          <p:nvPr/>
        </p:nvSpPr>
        <p:spPr>
          <a:xfrm>
            <a:off x="1837688" y="1498088"/>
            <a:ext cx="657300" cy="6573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4"/>
          <p:cNvSpPr txBox="1"/>
          <p:nvPr>
            <p:ph idx="2" type="title"/>
          </p:nvPr>
        </p:nvSpPr>
        <p:spPr>
          <a:xfrm>
            <a:off x="3631789" y="155375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4041394" y="3295150"/>
            <a:ext cx="657300" cy="657300"/>
          </a:xfrm>
          <a:prstGeom prst="ellipse">
            <a:avLst/>
          </a:prstGeom>
          <a:solidFill>
            <a:srgbClr val="9AD7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4"/>
          <p:cNvSpPr txBox="1"/>
          <p:nvPr>
            <p:ph idx="8" type="title"/>
          </p:nvPr>
        </p:nvSpPr>
        <p:spPr>
          <a:xfrm>
            <a:off x="5798943" y="156165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6" name="Google Shape;246;p24"/>
          <p:cNvSpPr txBox="1"/>
          <p:nvPr>
            <p:ph idx="4" type="subTitle"/>
          </p:nvPr>
        </p:nvSpPr>
        <p:spPr>
          <a:xfrm>
            <a:off x="3611263" y="4102048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demonstration</a:t>
            </a:r>
            <a:endParaRPr sz="1200"/>
          </a:p>
        </p:txBody>
      </p:sp>
      <p:sp>
        <p:nvSpPr>
          <p:cNvPr id="247" name="Google Shape;247;p24"/>
          <p:cNvSpPr txBox="1"/>
          <p:nvPr>
            <p:ph idx="5" type="title"/>
          </p:nvPr>
        </p:nvSpPr>
        <p:spPr>
          <a:xfrm>
            <a:off x="3688252" y="337464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8" name="Google Shape;248;p24"/>
          <p:cNvSpPr txBox="1"/>
          <p:nvPr>
            <p:ph idx="13" type="subTitle"/>
          </p:nvPr>
        </p:nvSpPr>
        <p:spPr>
          <a:xfrm>
            <a:off x="5779056" y="4102048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Dates and future work</a:t>
            </a:r>
            <a:endParaRPr sz="1200"/>
          </a:p>
        </p:txBody>
      </p:sp>
      <p:sp>
        <p:nvSpPr>
          <p:cNvPr id="249" name="Google Shape;249;p24"/>
          <p:cNvSpPr txBox="1"/>
          <p:nvPr>
            <p:ph idx="14" type="title"/>
          </p:nvPr>
        </p:nvSpPr>
        <p:spPr>
          <a:xfrm>
            <a:off x="5855406" y="337464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50" name="Google Shape;250;p24"/>
          <p:cNvSpPr txBox="1"/>
          <p:nvPr>
            <p:ph idx="6" type="ctrTitle"/>
          </p:nvPr>
        </p:nvSpPr>
        <p:spPr>
          <a:xfrm>
            <a:off x="5514793" y="1986725"/>
            <a:ext cx="2322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251" name="Google Shape;251;p24"/>
          <p:cNvSpPr txBox="1"/>
          <p:nvPr>
            <p:ph idx="7" type="subTitle"/>
          </p:nvPr>
        </p:nvSpPr>
        <p:spPr>
          <a:xfrm>
            <a:off x="5779056" y="2332750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Website p</a:t>
            </a:r>
            <a:r>
              <a:rPr lang="en"/>
              <a:t>ages explanation</a:t>
            </a:r>
            <a:endParaRPr sz="1200"/>
          </a:p>
        </p:txBody>
      </p:sp>
      <p:sp>
        <p:nvSpPr>
          <p:cNvPr id="252" name="Google Shape;252;p24"/>
          <p:cNvSpPr txBox="1"/>
          <p:nvPr>
            <p:ph idx="18" type="title"/>
          </p:nvPr>
        </p:nvSpPr>
        <p:spPr>
          <a:xfrm>
            <a:off x="1478312" y="155375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3" name="Google Shape;253;p24"/>
          <p:cNvSpPr txBox="1"/>
          <p:nvPr>
            <p:ph idx="9" type="ctrTitle"/>
          </p:nvPr>
        </p:nvSpPr>
        <p:spPr>
          <a:xfrm>
            <a:off x="5571137" y="3642211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</a:t>
            </a:r>
            <a:endParaRPr/>
          </a:p>
        </p:txBody>
      </p:sp>
      <p:sp>
        <p:nvSpPr>
          <p:cNvPr id="254" name="Google Shape;254;p24"/>
          <p:cNvSpPr txBox="1"/>
          <p:nvPr>
            <p:ph idx="16" type="ctrTitle"/>
          </p:nvPr>
        </p:nvSpPr>
        <p:spPr>
          <a:xfrm>
            <a:off x="1306901" y="2001775"/>
            <a:ext cx="2195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55" name="Google Shape;255;p24"/>
          <p:cNvSpPr txBox="1"/>
          <p:nvPr>
            <p:ph idx="17" type="subTitle"/>
          </p:nvPr>
        </p:nvSpPr>
        <p:spPr>
          <a:xfrm>
            <a:off x="1401812" y="2390150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and context of the project</a:t>
            </a:r>
            <a:endParaRPr/>
          </a:p>
        </p:txBody>
      </p:sp>
      <p:sp>
        <p:nvSpPr>
          <p:cNvPr id="256" name="Google Shape;256;p24"/>
          <p:cNvSpPr txBox="1"/>
          <p:nvPr>
            <p:ph idx="19" type="ctrTitle"/>
          </p:nvPr>
        </p:nvSpPr>
        <p:spPr>
          <a:xfrm>
            <a:off x="1250587" y="3642211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257" name="Google Shape;257;p24"/>
          <p:cNvSpPr txBox="1"/>
          <p:nvPr>
            <p:ph idx="20" type="subTitle"/>
          </p:nvPr>
        </p:nvSpPr>
        <p:spPr>
          <a:xfrm>
            <a:off x="1401800" y="4102048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Database and backend explanation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4"/>
          <p:cNvSpPr txBox="1"/>
          <p:nvPr>
            <p:ph idx="21" type="title"/>
          </p:nvPr>
        </p:nvSpPr>
        <p:spPr>
          <a:xfrm>
            <a:off x="1534775" y="337464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9" name="Google Shape;259;p24"/>
          <p:cNvSpPr txBox="1"/>
          <p:nvPr>
            <p:ph type="ctrTitle"/>
          </p:nvPr>
        </p:nvSpPr>
        <p:spPr>
          <a:xfrm>
            <a:off x="3354378" y="1986725"/>
            <a:ext cx="2322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MODELING</a:t>
            </a:r>
            <a:endParaRPr/>
          </a:p>
        </p:txBody>
      </p:sp>
      <p:sp>
        <p:nvSpPr>
          <p:cNvPr id="260" name="Google Shape;260;p24"/>
          <p:cNvSpPr txBox="1"/>
          <p:nvPr>
            <p:ph idx="1" type="subTitle"/>
          </p:nvPr>
        </p:nvSpPr>
        <p:spPr>
          <a:xfrm>
            <a:off x="3500850" y="2390150"/>
            <a:ext cx="20157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requirements and architecture</a:t>
            </a:r>
            <a:endParaRPr/>
          </a:p>
        </p:txBody>
      </p:sp>
      <p:sp>
        <p:nvSpPr>
          <p:cNvPr id="261" name="Google Shape;261;p24"/>
          <p:cNvSpPr txBox="1"/>
          <p:nvPr>
            <p:ph idx="3" type="ctrTitle"/>
          </p:nvPr>
        </p:nvSpPr>
        <p:spPr>
          <a:xfrm>
            <a:off x="3404003" y="3642211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grpSp>
        <p:nvGrpSpPr>
          <p:cNvPr id="262" name="Google Shape;262;p24"/>
          <p:cNvGrpSpPr/>
          <p:nvPr/>
        </p:nvGrpSpPr>
        <p:grpSpPr>
          <a:xfrm>
            <a:off x="8229646" y="3183594"/>
            <a:ext cx="1038447" cy="2176554"/>
            <a:chOff x="2106350" y="2477950"/>
            <a:chExt cx="872425" cy="1828576"/>
          </a:xfrm>
        </p:grpSpPr>
        <p:sp>
          <p:nvSpPr>
            <p:cNvPr id="263" name="Google Shape;263;p24"/>
            <p:cNvSpPr/>
            <p:nvPr/>
          </p:nvSpPr>
          <p:spPr>
            <a:xfrm>
              <a:off x="2106350" y="2477950"/>
              <a:ext cx="872425" cy="1131600"/>
            </a:xfrm>
            <a:custGeom>
              <a:rect b="b" l="l" r="r" t="t"/>
              <a:pathLst>
                <a:path extrusionOk="0" h="45264" w="34897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2366600" y="3007376"/>
              <a:ext cx="343900" cy="1299150"/>
            </a:xfrm>
            <a:custGeom>
              <a:rect b="b" l="l" r="r" t="t"/>
              <a:pathLst>
                <a:path extrusionOk="0" h="51966" w="13756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24"/>
          <p:cNvGrpSpPr/>
          <p:nvPr/>
        </p:nvGrpSpPr>
        <p:grpSpPr>
          <a:xfrm>
            <a:off x="8084918" y="4138811"/>
            <a:ext cx="755602" cy="1299808"/>
            <a:chOff x="5609750" y="3138575"/>
            <a:chExt cx="634800" cy="1092000"/>
          </a:xfrm>
        </p:grpSpPr>
        <p:sp>
          <p:nvSpPr>
            <p:cNvPr id="266" name="Google Shape;266;p24"/>
            <p:cNvSpPr/>
            <p:nvPr/>
          </p:nvSpPr>
          <p:spPr>
            <a:xfrm>
              <a:off x="5609750" y="3138575"/>
              <a:ext cx="634800" cy="822675"/>
            </a:xfrm>
            <a:custGeom>
              <a:rect b="b" l="l" r="r" t="t"/>
              <a:pathLst>
                <a:path extrusionOk="0" h="32907" w="25392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5807250" y="3453975"/>
              <a:ext cx="259150" cy="776600"/>
            </a:xfrm>
            <a:custGeom>
              <a:rect b="b" l="l" r="r" t="t"/>
              <a:pathLst>
                <a:path extrusionOk="0" h="31064" w="10366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24"/>
          <p:cNvSpPr txBox="1"/>
          <p:nvPr>
            <p:ph idx="12" type="sldNum"/>
          </p:nvPr>
        </p:nvSpPr>
        <p:spPr>
          <a:xfrm>
            <a:off x="8508634" y="4715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6" name="Google Shape;8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6538"/>
            <a:ext cx="9144001" cy="435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2" name="Google Shape;9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675"/>
            <a:ext cx="9144001" cy="4340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8" name="Google Shape;9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25" y="152400"/>
            <a:ext cx="9182526" cy="4634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600"/>
            <a:ext cx="9144000" cy="4614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6"/>
          <p:cNvSpPr/>
          <p:nvPr/>
        </p:nvSpPr>
        <p:spPr>
          <a:xfrm>
            <a:off x="2227749" y="4583328"/>
            <a:ext cx="854242" cy="608617"/>
          </a:xfrm>
          <a:custGeom>
            <a:rect b="b" l="l" r="r" t="t"/>
            <a:pathLst>
              <a:path extrusionOk="0" h="28510" w="40016">
                <a:moveTo>
                  <a:pt x="17075" y="1"/>
                </a:moveTo>
                <a:cubicBezTo>
                  <a:pt x="16745" y="1"/>
                  <a:pt x="16414" y="16"/>
                  <a:pt x="16083" y="47"/>
                </a:cubicBezTo>
                <a:cubicBezTo>
                  <a:pt x="11480" y="461"/>
                  <a:pt x="7818" y="3709"/>
                  <a:pt x="6651" y="7912"/>
                </a:cubicBezTo>
                <a:cubicBezTo>
                  <a:pt x="6442" y="8678"/>
                  <a:pt x="5780" y="9234"/>
                  <a:pt x="4990" y="9310"/>
                </a:cubicBezTo>
                <a:cubicBezTo>
                  <a:pt x="4691" y="9340"/>
                  <a:pt x="4395" y="9394"/>
                  <a:pt x="4104" y="9473"/>
                </a:cubicBezTo>
                <a:cubicBezTo>
                  <a:pt x="1821" y="10090"/>
                  <a:pt x="158" y="12164"/>
                  <a:pt x="64" y="14526"/>
                </a:cubicBezTo>
                <a:cubicBezTo>
                  <a:pt x="1" y="15978"/>
                  <a:pt x="518" y="17396"/>
                  <a:pt x="1501" y="18467"/>
                </a:cubicBezTo>
                <a:cubicBezTo>
                  <a:pt x="2075" y="19093"/>
                  <a:pt x="2320" y="19942"/>
                  <a:pt x="2124" y="20765"/>
                </a:cubicBezTo>
                <a:cubicBezTo>
                  <a:pt x="1761" y="22307"/>
                  <a:pt x="1703" y="23910"/>
                  <a:pt x="1960" y="25477"/>
                </a:cubicBezTo>
                <a:cubicBezTo>
                  <a:pt x="2130" y="26526"/>
                  <a:pt x="2444" y="27545"/>
                  <a:pt x="2889" y="28510"/>
                </a:cubicBezTo>
                <a:lnTo>
                  <a:pt x="38186" y="28510"/>
                </a:lnTo>
                <a:cubicBezTo>
                  <a:pt x="39390" y="26577"/>
                  <a:pt x="40016" y="24270"/>
                  <a:pt x="39798" y="21866"/>
                </a:cubicBezTo>
                <a:cubicBezTo>
                  <a:pt x="39632" y="20000"/>
                  <a:pt x="38982" y="18207"/>
                  <a:pt x="37911" y="16667"/>
                </a:cubicBezTo>
                <a:cubicBezTo>
                  <a:pt x="37279" y="15754"/>
                  <a:pt x="37037" y="14629"/>
                  <a:pt x="37237" y="13537"/>
                </a:cubicBezTo>
                <a:cubicBezTo>
                  <a:pt x="37427" y="12470"/>
                  <a:pt x="37418" y="11375"/>
                  <a:pt x="37213" y="10308"/>
                </a:cubicBezTo>
                <a:cubicBezTo>
                  <a:pt x="36435" y="6249"/>
                  <a:pt x="32837" y="3243"/>
                  <a:pt x="28709" y="3192"/>
                </a:cubicBezTo>
                <a:cubicBezTo>
                  <a:pt x="28670" y="3191"/>
                  <a:pt x="28632" y="3191"/>
                  <a:pt x="28594" y="3191"/>
                </a:cubicBezTo>
                <a:cubicBezTo>
                  <a:pt x="27916" y="3191"/>
                  <a:pt x="27244" y="3267"/>
                  <a:pt x="26586" y="3422"/>
                </a:cubicBezTo>
                <a:cubicBezTo>
                  <a:pt x="26407" y="3463"/>
                  <a:pt x="26227" y="3482"/>
                  <a:pt x="26048" y="3482"/>
                </a:cubicBezTo>
                <a:cubicBezTo>
                  <a:pt x="25408" y="3482"/>
                  <a:pt x="24786" y="3229"/>
                  <a:pt x="24296" y="2790"/>
                </a:cubicBezTo>
                <a:cubicBezTo>
                  <a:pt x="22311" y="987"/>
                  <a:pt x="19732" y="1"/>
                  <a:pt x="17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6"/>
          <p:cNvSpPr/>
          <p:nvPr/>
        </p:nvSpPr>
        <p:spPr>
          <a:xfrm>
            <a:off x="782423" y="4808729"/>
            <a:ext cx="577374" cy="411357"/>
          </a:xfrm>
          <a:custGeom>
            <a:rect b="b" l="l" r="r" t="t"/>
            <a:pathLst>
              <a:path extrusionOk="0" h="28512" w="40019">
                <a:moveTo>
                  <a:pt x="17066" y="1"/>
                </a:moveTo>
                <a:cubicBezTo>
                  <a:pt x="16739" y="1"/>
                  <a:pt x="16411" y="16"/>
                  <a:pt x="16083" y="46"/>
                </a:cubicBezTo>
                <a:cubicBezTo>
                  <a:pt x="11480" y="463"/>
                  <a:pt x="7818" y="3708"/>
                  <a:pt x="6651" y="7911"/>
                </a:cubicBezTo>
                <a:cubicBezTo>
                  <a:pt x="6442" y="8677"/>
                  <a:pt x="5780" y="9233"/>
                  <a:pt x="4990" y="9312"/>
                </a:cubicBezTo>
                <a:cubicBezTo>
                  <a:pt x="4691" y="9342"/>
                  <a:pt x="4395" y="9396"/>
                  <a:pt x="4104" y="9475"/>
                </a:cubicBezTo>
                <a:cubicBezTo>
                  <a:pt x="1821" y="10092"/>
                  <a:pt x="158" y="12163"/>
                  <a:pt x="64" y="14528"/>
                </a:cubicBezTo>
                <a:cubicBezTo>
                  <a:pt x="1" y="15980"/>
                  <a:pt x="518" y="17395"/>
                  <a:pt x="1500" y="18469"/>
                </a:cubicBezTo>
                <a:cubicBezTo>
                  <a:pt x="2075" y="19092"/>
                  <a:pt x="2320" y="19941"/>
                  <a:pt x="2126" y="20764"/>
                </a:cubicBezTo>
                <a:cubicBezTo>
                  <a:pt x="1761" y="22309"/>
                  <a:pt x="1703" y="23909"/>
                  <a:pt x="1960" y="25476"/>
                </a:cubicBezTo>
                <a:cubicBezTo>
                  <a:pt x="2133" y="26525"/>
                  <a:pt x="2444" y="27547"/>
                  <a:pt x="2889" y="28512"/>
                </a:cubicBezTo>
                <a:lnTo>
                  <a:pt x="38189" y="28512"/>
                </a:lnTo>
                <a:cubicBezTo>
                  <a:pt x="39393" y="26579"/>
                  <a:pt x="40019" y="24272"/>
                  <a:pt x="39798" y="21868"/>
                </a:cubicBezTo>
                <a:cubicBezTo>
                  <a:pt x="39632" y="20002"/>
                  <a:pt x="38982" y="18209"/>
                  <a:pt x="37914" y="16669"/>
                </a:cubicBezTo>
                <a:cubicBezTo>
                  <a:pt x="37282" y="15756"/>
                  <a:pt x="37040" y="14631"/>
                  <a:pt x="37240" y="13539"/>
                </a:cubicBezTo>
                <a:cubicBezTo>
                  <a:pt x="37430" y="12472"/>
                  <a:pt x="37421" y="11377"/>
                  <a:pt x="37215" y="10310"/>
                </a:cubicBezTo>
                <a:cubicBezTo>
                  <a:pt x="36438" y="6251"/>
                  <a:pt x="32840" y="3245"/>
                  <a:pt x="28709" y="3194"/>
                </a:cubicBezTo>
                <a:cubicBezTo>
                  <a:pt x="28670" y="3193"/>
                  <a:pt x="28632" y="3193"/>
                  <a:pt x="28594" y="3193"/>
                </a:cubicBezTo>
                <a:cubicBezTo>
                  <a:pt x="27918" y="3193"/>
                  <a:pt x="27244" y="3269"/>
                  <a:pt x="26586" y="3421"/>
                </a:cubicBezTo>
                <a:cubicBezTo>
                  <a:pt x="26406" y="3462"/>
                  <a:pt x="26225" y="3482"/>
                  <a:pt x="26045" y="3482"/>
                </a:cubicBezTo>
                <a:cubicBezTo>
                  <a:pt x="25406" y="3482"/>
                  <a:pt x="24785" y="3228"/>
                  <a:pt x="24296" y="2789"/>
                </a:cubicBezTo>
                <a:cubicBezTo>
                  <a:pt x="22309" y="987"/>
                  <a:pt x="19727" y="1"/>
                  <a:pt x="170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46"/>
          <p:cNvSpPr/>
          <p:nvPr/>
        </p:nvSpPr>
        <p:spPr>
          <a:xfrm>
            <a:off x="1619377" y="4644539"/>
            <a:ext cx="778032" cy="554434"/>
          </a:xfrm>
          <a:custGeom>
            <a:rect b="b" l="l" r="r" t="t"/>
            <a:pathLst>
              <a:path extrusionOk="0" h="38429" w="53927">
                <a:moveTo>
                  <a:pt x="22996" y="1"/>
                </a:moveTo>
                <a:cubicBezTo>
                  <a:pt x="22555" y="1"/>
                  <a:pt x="22112" y="21"/>
                  <a:pt x="21668" y="62"/>
                </a:cubicBezTo>
                <a:cubicBezTo>
                  <a:pt x="15469" y="624"/>
                  <a:pt x="10527" y="5000"/>
                  <a:pt x="8958" y="10664"/>
                </a:cubicBezTo>
                <a:cubicBezTo>
                  <a:pt x="8674" y="11699"/>
                  <a:pt x="7781" y="12449"/>
                  <a:pt x="6717" y="12551"/>
                </a:cubicBezTo>
                <a:cubicBezTo>
                  <a:pt x="6315" y="12594"/>
                  <a:pt x="5916" y="12666"/>
                  <a:pt x="5522" y="12772"/>
                </a:cubicBezTo>
                <a:cubicBezTo>
                  <a:pt x="2447" y="13604"/>
                  <a:pt x="203" y="16398"/>
                  <a:pt x="79" y="19582"/>
                </a:cubicBezTo>
                <a:cubicBezTo>
                  <a:pt x="0" y="21660"/>
                  <a:pt x="753" y="23520"/>
                  <a:pt x="2014" y="24893"/>
                </a:cubicBezTo>
                <a:cubicBezTo>
                  <a:pt x="2786" y="25733"/>
                  <a:pt x="3118" y="26877"/>
                  <a:pt x="2855" y="27989"/>
                </a:cubicBezTo>
                <a:cubicBezTo>
                  <a:pt x="2362" y="30070"/>
                  <a:pt x="2287" y="32229"/>
                  <a:pt x="2631" y="34340"/>
                </a:cubicBezTo>
                <a:cubicBezTo>
                  <a:pt x="2861" y="35752"/>
                  <a:pt x="3282" y="37128"/>
                  <a:pt x="3883" y="38429"/>
                </a:cubicBezTo>
                <a:lnTo>
                  <a:pt x="51462" y="38429"/>
                </a:lnTo>
                <a:cubicBezTo>
                  <a:pt x="53083" y="35825"/>
                  <a:pt x="53927" y="32716"/>
                  <a:pt x="53633" y="29474"/>
                </a:cubicBezTo>
                <a:cubicBezTo>
                  <a:pt x="53406" y="26955"/>
                  <a:pt x="52529" y="24542"/>
                  <a:pt x="51090" y="22464"/>
                </a:cubicBezTo>
                <a:cubicBezTo>
                  <a:pt x="50240" y="21237"/>
                  <a:pt x="49914" y="19718"/>
                  <a:pt x="50183" y="18249"/>
                </a:cubicBezTo>
                <a:cubicBezTo>
                  <a:pt x="50440" y="16806"/>
                  <a:pt x="50428" y="15330"/>
                  <a:pt x="50149" y="13897"/>
                </a:cubicBezTo>
                <a:cubicBezTo>
                  <a:pt x="49103" y="8426"/>
                  <a:pt x="44252" y="4374"/>
                  <a:pt x="38685" y="4305"/>
                </a:cubicBezTo>
                <a:cubicBezTo>
                  <a:pt x="38625" y="4304"/>
                  <a:pt x="38564" y="4303"/>
                  <a:pt x="38504" y="4303"/>
                </a:cubicBezTo>
                <a:cubicBezTo>
                  <a:pt x="37600" y="4303"/>
                  <a:pt x="36703" y="4409"/>
                  <a:pt x="35821" y="4613"/>
                </a:cubicBezTo>
                <a:cubicBezTo>
                  <a:pt x="35580" y="4669"/>
                  <a:pt x="35338" y="4695"/>
                  <a:pt x="35097" y="4695"/>
                </a:cubicBezTo>
                <a:cubicBezTo>
                  <a:pt x="34236" y="4695"/>
                  <a:pt x="33396" y="4354"/>
                  <a:pt x="32740" y="3763"/>
                </a:cubicBezTo>
                <a:cubicBezTo>
                  <a:pt x="30060" y="1332"/>
                  <a:pt x="26583" y="1"/>
                  <a:pt x="229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6"/>
          <p:cNvSpPr/>
          <p:nvPr/>
        </p:nvSpPr>
        <p:spPr>
          <a:xfrm>
            <a:off x="7050821" y="4820690"/>
            <a:ext cx="687424" cy="489827"/>
          </a:xfrm>
          <a:custGeom>
            <a:rect b="b" l="l" r="r" t="t"/>
            <a:pathLst>
              <a:path extrusionOk="0" h="20694" w="29042">
                <a:moveTo>
                  <a:pt x="12375" y="1"/>
                </a:moveTo>
                <a:cubicBezTo>
                  <a:pt x="11646" y="1"/>
                  <a:pt x="10911" y="103"/>
                  <a:pt x="10192" y="311"/>
                </a:cubicBezTo>
                <a:cubicBezTo>
                  <a:pt x="7582" y="1070"/>
                  <a:pt x="5553" y="3123"/>
                  <a:pt x="4824" y="5742"/>
                </a:cubicBezTo>
                <a:cubicBezTo>
                  <a:pt x="4673" y="6299"/>
                  <a:pt x="4192" y="6704"/>
                  <a:pt x="3620" y="6758"/>
                </a:cubicBezTo>
                <a:cubicBezTo>
                  <a:pt x="3403" y="6780"/>
                  <a:pt x="3188" y="6822"/>
                  <a:pt x="2976" y="6876"/>
                </a:cubicBezTo>
                <a:cubicBezTo>
                  <a:pt x="1322" y="7324"/>
                  <a:pt x="112" y="8830"/>
                  <a:pt x="46" y="10545"/>
                </a:cubicBezTo>
                <a:cubicBezTo>
                  <a:pt x="0" y="11597"/>
                  <a:pt x="375" y="12628"/>
                  <a:pt x="1089" y="13405"/>
                </a:cubicBezTo>
                <a:cubicBezTo>
                  <a:pt x="1503" y="13859"/>
                  <a:pt x="1682" y="14473"/>
                  <a:pt x="1543" y="15072"/>
                </a:cubicBezTo>
                <a:cubicBezTo>
                  <a:pt x="1277" y="16194"/>
                  <a:pt x="1234" y="17355"/>
                  <a:pt x="1422" y="18492"/>
                </a:cubicBezTo>
                <a:cubicBezTo>
                  <a:pt x="1546" y="19254"/>
                  <a:pt x="1773" y="19995"/>
                  <a:pt x="2096" y="20693"/>
                </a:cubicBezTo>
                <a:lnTo>
                  <a:pt x="27717" y="20693"/>
                </a:lnTo>
                <a:cubicBezTo>
                  <a:pt x="28588" y="19290"/>
                  <a:pt x="29041" y="17618"/>
                  <a:pt x="28884" y="15873"/>
                </a:cubicBezTo>
                <a:cubicBezTo>
                  <a:pt x="28763" y="14515"/>
                  <a:pt x="28291" y="13215"/>
                  <a:pt x="27514" y="12096"/>
                </a:cubicBezTo>
                <a:cubicBezTo>
                  <a:pt x="27057" y="11434"/>
                  <a:pt x="26882" y="10617"/>
                  <a:pt x="27024" y="9825"/>
                </a:cubicBezTo>
                <a:cubicBezTo>
                  <a:pt x="27163" y="9051"/>
                  <a:pt x="27157" y="8255"/>
                  <a:pt x="27009" y="7481"/>
                </a:cubicBezTo>
                <a:cubicBezTo>
                  <a:pt x="26443" y="4539"/>
                  <a:pt x="23834" y="2355"/>
                  <a:pt x="20834" y="2316"/>
                </a:cubicBezTo>
                <a:cubicBezTo>
                  <a:pt x="20808" y="2316"/>
                  <a:pt x="20782" y="2315"/>
                  <a:pt x="20756" y="2315"/>
                </a:cubicBezTo>
                <a:cubicBezTo>
                  <a:pt x="20262" y="2315"/>
                  <a:pt x="19771" y="2370"/>
                  <a:pt x="19291" y="2482"/>
                </a:cubicBezTo>
                <a:cubicBezTo>
                  <a:pt x="19160" y="2513"/>
                  <a:pt x="19028" y="2528"/>
                  <a:pt x="18897" y="2528"/>
                </a:cubicBezTo>
                <a:cubicBezTo>
                  <a:pt x="18435" y="2528"/>
                  <a:pt x="17985" y="2344"/>
                  <a:pt x="17634" y="2026"/>
                </a:cubicBezTo>
                <a:cubicBezTo>
                  <a:pt x="16173" y="705"/>
                  <a:pt x="14292" y="1"/>
                  <a:pt x="123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46"/>
          <p:cNvSpPr/>
          <p:nvPr/>
        </p:nvSpPr>
        <p:spPr>
          <a:xfrm>
            <a:off x="6257830" y="4591630"/>
            <a:ext cx="926562" cy="660251"/>
          </a:xfrm>
          <a:custGeom>
            <a:rect b="b" l="l" r="r" t="t"/>
            <a:pathLst>
              <a:path extrusionOk="0" h="27894" w="39145">
                <a:moveTo>
                  <a:pt x="16693" y="1"/>
                </a:moveTo>
                <a:cubicBezTo>
                  <a:pt x="16372" y="1"/>
                  <a:pt x="16051" y="15"/>
                  <a:pt x="15729" y="45"/>
                </a:cubicBezTo>
                <a:cubicBezTo>
                  <a:pt x="11229" y="453"/>
                  <a:pt x="7645" y="3628"/>
                  <a:pt x="6505" y="7738"/>
                </a:cubicBezTo>
                <a:cubicBezTo>
                  <a:pt x="6299" y="8488"/>
                  <a:pt x="5652" y="9032"/>
                  <a:pt x="4881" y="9108"/>
                </a:cubicBezTo>
                <a:cubicBezTo>
                  <a:pt x="4588" y="9138"/>
                  <a:pt x="4297" y="9193"/>
                  <a:pt x="4013" y="9268"/>
                </a:cubicBezTo>
                <a:cubicBezTo>
                  <a:pt x="1781" y="9873"/>
                  <a:pt x="151" y="11899"/>
                  <a:pt x="64" y="14213"/>
                </a:cubicBezTo>
                <a:cubicBezTo>
                  <a:pt x="0" y="15631"/>
                  <a:pt x="505" y="17019"/>
                  <a:pt x="1467" y="18068"/>
                </a:cubicBezTo>
                <a:cubicBezTo>
                  <a:pt x="2026" y="18679"/>
                  <a:pt x="2268" y="19508"/>
                  <a:pt x="2078" y="20315"/>
                </a:cubicBezTo>
                <a:cubicBezTo>
                  <a:pt x="1718" y="21824"/>
                  <a:pt x="1663" y="23394"/>
                  <a:pt x="1914" y="24927"/>
                </a:cubicBezTo>
                <a:cubicBezTo>
                  <a:pt x="2081" y="25952"/>
                  <a:pt x="2386" y="26950"/>
                  <a:pt x="2822" y="27894"/>
                </a:cubicBezTo>
                <a:lnTo>
                  <a:pt x="37357" y="27891"/>
                </a:lnTo>
                <a:cubicBezTo>
                  <a:pt x="38534" y="26001"/>
                  <a:pt x="39144" y="23745"/>
                  <a:pt x="38933" y="21392"/>
                </a:cubicBezTo>
                <a:cubicBezTo>
                  <a:pt x="38769" y="19565"/>
                  <a:pt x="38131" y="17811"/>
                  <a:pt x="37085" y="16305"/>
                </a:cubicBezTo>
                <a:cubicBezTo>
                  <a:pt x="36468" y="15413"/>
                  <a:pt x="36232" y="14309"/>
                  <a:pt x="36426" y="13242"/>
                </a:cubicBezTo>
                <a:cubicBezTo>
                  <a:pt x="36613" y="12199"/>
                  <a:pt x="36604" y="11125"/>
                  <a:pt x="36402" y="10085"/>
                </a:cubicBezTo>
                <a:cubicBezTo>
                  <a:pt x="35642" y="6114"/>
                  <a:pt x="32122" y="3172"/>
                  <a:pt x="28082" y="3123"/>
                </a:cubicBezTo>
                <a:cubicBezTo>
                  <a:pt x="28034" y="3122"/>
                  <a:pt x="27985" y="3122"/>
                  <a:pt x="27937" y="3122"/>
                </a:cubicBezTo>
                <a:cubicBezTo>
                  <a:pt x="27285" y="3122"/>
                  <a:pt x="26638" y="3198"/>
                  <a:pt x="26005" y="3347"/>
                </a:cubicBezTo>
                <a:cubicBezTo>
                  <a:pt x="25830" y="3387"/>
                  <a:pt x="25654" y="3407"/>
                  <a:pt x="25479" y="3407"/>
                </a:cubicBezTo>
                <a:cubicBezTo>
                  <a:pt x="24852" y="3407"/>
                  <a:pt x="24242" y="3157"/>
                  <a:pt x="23767" y="2727"/>
                </a:cubicBezTo>
                <a:cubicBezTo>
                  <a:pt x="21820" y="963"/>
                  <a:pt x="19296" y="1"/>
                  <a:pt x="16693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46"/>
          <p:cNvSpPr/>
          <p:nvPr/>
        </p:nvSpPr>
        <p:spPr>
          <a:xfrm>
            <a:off x="7004265" y="2769088"/>
            <a:ext cx="1645822" cy="2130963"/>
          </a:xfrm>
          <a:custGeom>
            <a:rect b="b" l="l" r="r" t="t"/>
            <a:pathLst>
              <a:path extrusionOk="0" h="90028" w="69532">
                <a:moveTo>
                  <a:pt x="35340" y="1"/>
                </a:moveTo>
                <a:cubicBezTo>
                  <a:pt x="35243" y="1"/>
                  <a:pt x="35145" y="2"/>
                  <a:pt x="35047" y="3"/>
                </a:cubicBezTo>
                <a:cubicBezTo>
                  <a:pt x="22984" y="151"/>
                  <a:pt x="13225" y="9251"/>
                  <a:pt x="13167" y="20503"/>
                </a:cubicBezTo>
                <a:cubicBezTo>
                  <a:pt x="13164" y="20948"/>
                  <a:pt x="13177" y="21386"/>
                  <a:pt x="13204" y="21825"/>
                </a:cubicBezTo>
                <a:cubicBezTo>
                  <a:pt x="13594" y="27979"/>
                  <a:pt x="11701" y="34048"/>
                  <a:pt x="7706" y="38975"/>
                </a:cubicBezTo>
                <a:cubicBezTo>
                  <a:pt x="2653" y="45210"/>
                  <a:pt x="0" y="53224"/>
                  <a:pt x="1044" y="61837"/>
                </a:cubicBezTo>
                <a:cubicBezTo>
                  <a:pt x="2810" y="76450"/>
                  <a:pt x="15315" y="88104"/>
                  <a:pt x="31043" y="89804"/>
                </a:cubicBezTo>
                <a:cubicBezTo>
                  <a:pt x="32431" y="89954"/>
                  <a:pt x="33805" y="90027"/>
                  <a:pt x="35160" y="90027"/>
                </a:cubicBezTo>
                <a:cubicBezTo>
                  <a:pt x="54050" y="90027"/>
                  <a:pt x="69404" y="75848"/>
                  <a:pt x="69492" y="58287"/>
                </a:cubicBezTo>
                <a:cubicBezTo>
                  <a:pt x="69531" y="50760"/>
                  <a:pt x="66758" y="43828"/>
                  <a:pt x="62089" y="38355"/>
                </a:cubicBezTo>
                <a:cubicBezTo>
                  <a:pt x="58421" y="34051"/>
                  <a:pt x="56624" y="28611"/>
                  <a:pt x="57356" y="23165"/>
                </a:cubicBezTo>
                <a:cubicBezTo>
                  <a:pt x="57489" y="22151"/>
                  <a:pt x="57547" y="21129"/>
                  <a:pt x="57519" y="20107"/>
                </a:cubicBezTo>
                <a:cubicBezTo>
                  <a:pt x="57240" y="8978"/>
                  <a:pt x="47294" y="1"/>
                  <a:pt x="35340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6"/>
          <p:cNvSpPr/>
          <p:nvPr/>
        </p:nvSpPr>
        <p:spPr>
          <a:xfrm>
            <a:off x="7569118" y="3651835"/>
            <a:ext cx="529593" cy="1765995"/>
          </a:xfrm>
          <a:custGeom>
            <a:rect b="b" l="l" r="r" t="t"/>
            <a:pathLst>
              <a:path extrusionOk="0" h="74609" w="22374">
                <a:moveTo>
                  <a:pt x="11181" y="0"/>
                </a:moveTo>
                <a:cubicBezTo>
                  <a:pt x="10637" y="0"/>
                  <a:pt x="10198" y="442"/>
                  <a:pt x="10198" y="986"/>
                </a:cubicBezTo>
                <a:lnTo>
                  <a:pt x="10198" y="30547"/>
                </a:lnTo>
                <a:lnTo>
                  <a:pt x="1852" y="20531"/>
                </a:lnTo>
                <a:cubicBezTo>
                  <a:pt x="1657" y="20307"/>
                  <a:pt x="1383" y="20192"/>
                  <a:pt x="1106" y="20192"/>
                </a:cubicBezTo>
                <a:cubicBezTo>
                  <a:pt x="883" y="20192"/>
                  <a:pt x="659" y="20266"/>
                  <a:pt x="476" y="20419"/>
                </a:cubicBezTo>
                <a:cubicBezTo>
                  <a:pt x="61" y="20764"/>
                  <a:pt x="1" y="21375"/>
                  <a:pt x="336" y="21795"/>
                </a:cubicBezTo>
                <a:lnTo>
                  <a:pt x="10195" y="33625"/>
                </a:lnTo>
                <a:lnTo>
                  <a:pt x="10195" y="73622"/>
                </a:lnTo>
                <a:cubicBezTo>
                  <a:pt x="10195" y="74167"/>
                  <a:pt x="10637" y="74608"/>
                  <a:pt x="11181" y="74608"/>
                </a:cubicBezTo>
                <a:cubicBezTo>
                  <a:pt x="11725" y="74608"/>
                  <a:pt x="12167" y="74167"/>
                  <a:pt x="12167" y="73622"/>
                </a:cubicBezTo>
                <a:lnTo>
                  <a:pt x="12167" y="32754"/>
                </a:lnTo>
                <a:lnTo>
                  <a:pt x="22016" y="21399"/>
                </a:lnTo>
                <a:cubicBezTo>
                  <a:pt x="22373" y="20988"/>
                  <a:pt x="22328" y="20365"/>
                  <a:pt x="21917" y="20008"/>
                </a:cubicBezTo>
                <a:cubicBezTo>
                  <a:pt x="21730" y="19846"/>
                  <a:pt x="21501" y="19767"/>
                  <a:pt x="21272" y="19767"/>
                </a:cubicBezTo>
                <a:cubicBezTo>
                  <a:pt x="20996" y="19767"/>
                  <a:pt x="20721" y="19883"/>
                  <a:pt x="20526" y="20108"/>
                </a:cubicBezTo>
                <a:lnTo>
                  <a:pt x="12167" y="29745"/>
                </a:lnTo>
                <a:lnTo>
                  <a:pt x="12167" y="15955"/>
                </a:lnTo>
                <a:lnTo>
                  <a:pt x="19295" y="7739"/>
                </a:lnTo>
                <a:cubicBezTo>
                  <a:pt x="19570" y="7421"/>
                  <a:pt x="19537" y="6944"/>
                  <a:pt x="19219" y="6668"/>
                </a:cubicBezTo>
                <a:cubicBezTo>
                  <a:pt x="19075" y="6544"/>
                  <a:pt x="18899" y="6483"/>
                  <a:pt x="18723" y="6483"/>
                </a:cubicBezTo>
                <a:cubicBezTo>
                  <a:pt x="18511" y="6483"/>
                  <a:pt x="18299" y="6572"/>
                  <a:pt x="18149" y="6744"/>
                </a:cubicBezTo>
                <a:lnTo>
                  <a:pt x="12167" y="13639"/>
                </a:lnTo>
                <a:lnTo>
                  <a:pt x="12167" y="986"/>
                </a:lnTo>
                <a:cubicBezTo>
                  <a:pt x="12167" y="442"/>
                  <a:pt x="11725" y="0"/>
                  <a:pt x="1118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46"/>
          <p:cNvSpPr/>
          <p:nvPr/>
        </p:nvSpPr>
        <p:spPr>
          <a:xfrm>
            <a:off x="8124645" y="3736010"/>
            <a:ext cx="711615" cy="1192282"/>
          </a:xfrm>
          <a:custGeom>
            <a:rect b="b" l="l" r="r" t="t"/>
            <a:pathLst>
              <a:path extrusionOk="0" h="50371" w="30064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6"/>
          <p:cNvSpPr/>
          <p:nvPr/>
        </p:nvSpPr>
        <p:spPr>
          <a:xfrm>
            <a:off x="8346273" y="4112419"/>
            <a:ext cx="258145" cy="1222627"/>
          </a:xfrm>
          <a:custGeom>
            <a:rect b="b" l="l" r="r" t="t"/>
            <a:pathLst>
              <a:path extrusionOk="0" h="51653" w="10906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46"/>
          <p:cNvSpPr/>
          <p:nvPr/>
        </p:nvSpPr>
        <p:spPr>
          <a:xfrm>
            <a:off x="2438860" y="3453301"/>
            <a:ext cx="1081101" cy="1399756"/>
          </a:xfrm>
          <a:custGeom>
            <a:rect b="b" l="l" r="r" t="t"/>
            <a:pathLst>
              <a:path extrusionOk="0" h="65570" w="50643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2767000" y="3991678"/>
            <a:ext cx="433141" cy="1320556"/>
          </a:xfrm>
          <a:custGeom>
            <a:rect b="b" l="l" r="r" t="t"/>
            <a:pathLst>
              <a:path extrusionOk="0" h="61860" w="2029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/>
          <p:nvPr/>
        </p:nvSpPr>
        <p:spPr>
          <a:xfrm>
            <a:off x="3527790" y="4198961"/>
            <a:ext cx="751500" cy="1104411"/>
          </a:xfrm>
          <a:custGeom>
            <a:rect b="b" l="l" r="r" t="t"/>
            <a:pathLst>
              <a:path extrusionOk="0" h="41102" w="27968">
                <a:moveTo>
                  <a:pt x="12339" y="1"/>
                </a:moveTo>
                <a:lnTo>
                  <a:pt x="1" y="17510"/>
                </a:lnTo>
                <a:lnTo>
                  <a:pt x="1" y="41102"/>
                </a:lnTo>
                <a:lnTo>
                  <a:pt x="27968" y="41102"/>
                </a:lnTo>
                <a:lnTo>
                  <a:pt x="27968" y="17510"/>
                </a:lnTo>
                <a:lnTo>
                  <a:pt x="12339" y="1"/>
                </a:lnTo>
                <a:close/>
              </a:path>
            </a:pathLst>
          </a:custGeom>
          <a:solidFill>
            <a:srgbClr val="56A4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4265210" y="4669454"/>
            <a:ext cx="1092964" cy="633917"/>
          </a:xfrm>
          <a:custGeom>
            <a:rect b="b" l="l" r="r" t="t"/>
            <a:pathLst>
              <a:path extrusionOk="0" h="23592" w="40676">
                <a:moveTo>
                  <a:pt x="1" y="0"/>
                </a:moveTo>
                <a:lnTo>
                  <a:pt x="1" y="23592"/>
                </a:lnTo>
                <a:lnTo>
                  <a:pt x="40675" y="23592"/>
                </a:lnTo>
                <a:lnTo>
                  <a:pt x="406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/>
          <p:nvPr/>
        </p:nvSpPr>
        <p:spPr>
          <a:xfrm>
            <a:off x="4380187" y="4844324"/>
            <a:ext cx="174897" cy="306049"/>
          </a:xfrm>
          <a:custGeom>
            <a:rect b="b" l="l" r="r" t="t"/>
            <a:pathLst>
              <a:path extrusionOk="0" h="11390" w="6509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9" y="11389"/>
                </a:lnTo>
                <a:cubicBezTo>
                  <a:pt x="6218" y="11389"/>
                  <a:pt x="6509" y="11099"/>
                  <a:pt x="6509" y="10736"/>
                </a:cubicBezTo>
                <a:lnTo>
                  <a:pt x="6509" y="654"/>
                </a:lnTo>
                <a:cubicBezTo>
                  <a:pt x="6509" y="294"/>
                  <a:pt x="6218" y="0"/>
                  <a:pt x="585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3741272" y="4695545"/>
            <a:ext cx="259967" cy="454828"/>
          </a:xfrm>
          <a:custGeom>
            <a:rect b="b" l="l" r="r" t="t"/>
            <a:pathLst>
              <a:path extrusionOk="0" h="16927" w="9675">
                <a:moveTo>
                  <a:pt x="653" y="0"/>
                </a:moveTo>
                <a:cubicBezTo>
                  <a:pt x="293" y="0"/>
                  <a:pt x="0" y="290"/>
                  <a:pt x="0" y="650"/>
                </a:cubicBezTo>
                <a:lnTo>
                  <a:pt x="0" y="16273"/>
                </a:lnTo>
                <a:cubicBezTo>
                  <a:pt x="0" y="16636"/>
                  <a:pt x="293" y="16926"/>
                  <a:pt x="653" y="16926"/>
                </a:cubicBezTo>
                <a:lnTo>
                  <a:pt x="9021" y="16926"/>
                </a:lnTo>
                <a:cubicBezTo>
                  <a:pt x="9384" y="16926"/>
                  <a:pt x="9674" y="16636"/>
                  <a:pt x="9674" y="16273"/>
                </a:cubicBezTo>
                <a:lnTo>
                  <a:pt x="9674" y="650"/>
                </a:lnTo>
                <a:cubicBezTo>
                  <a:pt x="9674" y="290"/>
                  <a:pt x="9384" y="0"/>
                  <a:pt x="902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/>
          <p:nvPr/>
        </p:nvSpPr>
        <p:spPr>
          <a:xfrm>
            <a:off x="4686290" y="4882829"/>
            <a:ext cx="284204" cy="415356"/>
          </a:xfrm>
          <a:custGeom>
            <a:rect b="b" l="l" r="r" t="t"/>
            <a:pathLst>
              <a:path extrusionOk="0" h="15458" w="10577">
                <a:moveTo>
                  <a:pt x="5287" y="1"/>
                </a:moveTo>
                <a:cubicBezTo>
                  <a:pt x="2366" y="1"/>
                  <a:pt x="1" y="2369"/>
                  <a:pt x="1" y="5290"/>
                </a:cubicBezTo>
                <a:lnTo>
                  <a:pt x="1" y="15457"/>
                </a:lnTo>
                <a:lnTo>
                  <a:pt x="10573" y="15457"/>
                </a:lnTo>
                <a:lnTo>
                  <a:pt x="10576" y="5290"/>
                </a:lnTo>
                <a:cubicBezTo>
                  <a:pt x="10576" y="2369"/>
                  <a:pt x="8208" y="1"/>
                  <a:pt x="528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5052609" y="4844324"/>
            <a:ext cx="174897" cy="306049"/>
          </a:xfrm>
          <a:custGeom>
            <a:rect b="b" l="l" r="r" t="t"/>
            <a:pathLst>
              <a:path extrusionOk="0" h="11390" w="6509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8" y="11389"/>
                </a:lnTo>
                <a:cubicBezTo>
                  <a:pt x="6218" y="11389"/>
                  <a:pt x="6508" y="11099"/>
                  <a:pt x="6508" y="10736"/>
                </a:cubicBezTo>
                <a:lnTo>
                  <a:pt x="6508" y="654"/>
                </a:lnTo>
                <a:cubicBezTo>
                  <a:pt x="6508" y="294"/>
                  <a:pt x="6218" y="0"/>
                  <a:pt x="5858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3413297" y="4166717"/>
            <a:ext cx="2081780" cy="502765"/>
          </a:xfrm>
          <a:custGeom>
            <a:rect b="b" l="l" r="r" t="t"/>
            <a:pathLst>
              <a:path extrusionOk="0" h="18711" w="77476">
                <a:moveTo>
                  <a:pt x="14837" y="0"/>
                </a:moveTo>
                <a:lnTo>
                  <a:pt x="1" y="18710"/>
                </a:lnTo>
                <a:lnTo>
                  <a:pt x="4455" y="18710"/>
                </a:lnTo>
                <a:lnTo>
                  <a:pt x="16416" y="2507"/>
                </a:lnTo>
                <a:lnTo>
                  <a:pt x="28666" y="18710"/>
                </a:lnTo>
                <a:lnTo>
                  <a:pt x="77476" y="18710"/>
                </a:lnTo>
                <a:lnTo>
                  <a:pt x="6283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5733451" y="3476738"/>
            <a:ext cx="1403087" cy="1442450"/>
          </a:xfrm>
          <a:custGeom>
            <a:rect b="b" l="l" r="r" t="t"/>
            <a:pathLst>
              <a:path extrusionOk="0" h="60940" w="59277">
                <a:moveTo>
                  <a:pt x="29640" y="1"/>
                </a:moveTo>
                <a:cubicBezTo>
                  <a:pt x="29123" y="1"/>
                  <a:pt x="28607" y="58"/>
                  <a:pt x="28101" y="173"/>
                </a:cubicBezTo>
                <a:cubicBezTo>
                  <a:pt x="23244" y="1174"/>
                  <a:pt x="21952" y="8220"/>
                  <a:pt x="21608" y="11889"/>
                </a:cubicBezTo>
                <a:cubicBezTo>
                  <a:pt x="21535" y="12662"/>
                  <a:pt x="20893" y="13258"/>
                  <a:pt x="20125" y="13258"/>
                </a:cubicBezTo>
                <a:cubicBezTo>
                  <a:pt x="20097" y="13258"/>
                  <a:pt x="20069" y="13257"/>
                  <a:pt x="20041" y="13256"/>
                </a:cubicBezTo>
                <a:cubicBezTo>
                  <a:pt x="19950" y="13250"/>
                  <a:pt x="19855" y="13248"/>
                  <a:pt x="19758" y="13248"/>
                </a:cubicBezTo>
                <a:cubicBezTo>
                  <a:pt x="17978" y="13248"/>
                  <a:pt x="15247" y="14083"/>
                  <a:pt x="13675" y="15654"/>
                </a:cubicBezTo>
                <a:cubicBezTo>
                  <a:pt x="11377" y="17952"/>
                  <a:pt x="11613" y="24475"/>
                  <a:pt x="11900" y="27762"/>
                </a:cubicBezTo>
                <a:cubicBezTo>
                  <a:pt x="11978" y="28661"/>
                  <a:pt x="11253" y="29389"/>
                  <a:pt x="10353" y="29389"/>
                </a:cubicBezTo>
                <a:cubicBezTo>
                  <a:pt x="10348" y="29389"/>
                  <a:pt x="10342" y="29389"/>
                  <a:pt x="10337" y="29389"/>
                </a:cubicBezTo>
                <a:cubicBezTo>
                  <a:pt x="10321" y="29389"/>
                  <a:pt x="10305" y="29389"/>
                  <a:pt x="10290" y="29389"/>
                </a:cubicBezTo>
                <a:cubicBezTo>
                  <a:pt x="7014" y="29389"/>
                  <a:pt x="5867" y="32831"/>
                  <a:pt x="5867" y="32831"/>
                </a:cubicBezTo>
                <a:cubicBezTo>
                  <a:pt x="0" y="46025"/>
                  <a:pt x="25796" y="59222"/>
                  <a:pt x="28975" y="60786"/>
                </a:cubicBezTo>
                <a:cubicBezTo>
                  <a:pt x="29180" y="60888"/>
                  <a:pt x="29407" y="60940"/>
                  <a:pt x="29640" y="60940"/>
                </a:cubicBezTo>
                <a:cubicBezTo>
                  <a:pt x="29870" y="60940"/>
                  <a:pt x="30099" y="60888"/>
                  <a:pt x="30305" y="60786"/>
                </a:cubicBezTo>
                <a:cubicBezTo>
                  <a:pt x="33480" y="59222"/>
                  <a:pt x="59276" y="46025"/>
                  <a:pt x="53412" y="32831"/>
                </a:cubicBezTo>
                <a:cubicBezTo>
                  <a:pt x="53412" y="32831"/>
                  <a:pt x="52264" y="29389"/>
                  <a:pt x="48986" y="29389"/>
                </a:cubicBezTo>
                <a:cubicBezTo>
                  <a:pt x="48972" y="29389"/>
                  <a:pt x="48957" y="29389"/>
                  <a:pt x="48943" y="29389"/>
                </a:cubicBezTo>
                <a:cubicBezTo>
                  <a:pt x="48937" y="29389"/>
                  <a:pt x="48932" y="29389"/>
                  <a:pt x="48926" y="29389"/>
                </a:cubicBezTo>
                <a:cubicBezTo>
                  <a:pt x="48027" y="29389"/>
                  <a:pt x="47301" y="28661"/>
                  <a:pt x="47379" y="27762"/>
                </a:cubicBezTo>
                <a:cubicBezTo>
                  <a:pt x="47664" y="24475"/>
                  <a:pt x="47903" y="17952"/>
                  <a:pt x="45604" y="15654"/>
                </a:cubicBezTo>
                <a:cubicBezTo>
                  <a:pt x="44033" y="14083"/>
                  <a:pt x="41301" y="13248"/>
                  <a:pt x="39519" y="13248"/>
                </a:cubicBezTo>
                <a:cubicBezTo>
                  <a:pt x="39422" y="13248"/>
                  <a:pt x="39327" y="13250"/>
                  <a:pt x="39235" y="13256"/>
                </a:cubicBezTo>
                <a:cubicBezTo>
                  <a:pt x="39207" y="13257"/>
                  <a:pt x="39179" y="13258"/>
                  <a:pt x="39152" y="13258"/>
                </a:cubicBezTo>
                <a:cubicBezTo>
                  <a:pt x="38387" y="13258"/>
                  <a:pt x="37745" y="12662"/>
                  <a:pt x="37672" y="11889"/>
                </a:cubicBezTo>
                <a:cubicBezTo>
                  <a:pt x="37327" y="8223"/>
                  <a:pt x="36036" y="1174"/>
                  <a:pt x="31179" y="173"/>
                </a:cubicBezTo>
                <a:cubicBezTo>
                  <a:pt x="30673" y="58"/>
                  <a:pt x="30156" y="1"/>
                  <a:pt x="296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6240050" y="3921130"/>
            <a:ext cx="410248" cy="1367653"/>
          </a:xfrm>
          <a:custGeom>
            <a:rect b="b" l="l" r="r" t="t"/>
            <a:pathLst>
              <a:path extrusionOk="0" h="57780" w="17332">
                <a:moveTo>
                  <a:pt x="8670" y="1"/>
                </a:moveTo>
                <a:cubicBezTo>
                  <a:pt x="8241" y="1"/>
                  <a:pt x="7896" y="351"/>
                  <a:pt x="7908" y="781"/>
                </a:cubicBezTo>
                <a:lnTo>
                  <a:pt x="7908" y="23658"/>
                </a:lnTo>
                <a:lnTo>
                  <a:pt x="1449" y="15907"/>
                </a:lnTo>
                <a:cubicBezTo>
                  <a:pt x="1297" y="15722"/>
                  <a:pt x="1077" y="15626"/>
                  <a:pt x="855" y="15626"/>
                </a:cubicBezTo>
                <a:cubicBezTo>
                  <a:pt x="682" y="15626"/>
                  <a:pt x="509" y="15684"/>
                  <a:pt x="366" y="15802"/>
                </a:cubicBezTo>
                <a:cubicBezTo>
                  <a:pt x="39" y="16074"/>
                  <a:pt x="0" y="16561"/>
                  <a:pt x="275" y="16884"/>
                </a:cubicBezTo>
                <a:lnTo>
                  <a:pt x="7908" y="26041"/>
                </a:lnTo>
                <a:lnTo>
                  <a:pt x="7908" y="56999"/>
                </a:lnTo>
                <a:cubicBezTo>
                  <a:pt x="7896" y="57426"/>
                  <a:pt x="8241" y="57779"/>
                  <a:pt x="8670" y="57779"/>
                </a:cubicBezTo>
                <a:cubicBezTo>
                  <a:pt x="9097" y="57779"/>
                  <a:pt x="9441" y="57426"/>
                  <a:pt x="9432" y="56999"/>
                </a:cubicBezTo>
                <a:lnTo>
                  <a:pt x="9432" y="19440"/>
                </a:lnTo>
                <a:lnTo>
                  <a:pt x="17053" y="10651"/>
                </a:lnTo>
                <a:cubicBezTo>
                  <a:pt x="17331" y="10334"/>
                  <a:pt x="17295" y="9853"/>
                  <a:pt x="16978" y="9575"/>
                </a:cubicBezTo>
                <a:cubicBezTo>
                  <a:pt x="16833" y="9450"/>
                  <a:pt x="16655" y="9389"/>
                  <a:pt x="16477" y="9389"/>
                </a:cubicBezTo>
                <a:cubicBezTo>
                  <a:pt x="16264" y="9389"/>
                  <a:pt x="16051" y="9477"/>
                  <a:pt x="15901" y="9651"/>
                </a:cubicBezTo>
                <a:lnTo>
                  <a:pt x="9432" y="17111"/>
                </a:lnTo>
                <a:lnTo>
                  <a:pt x="9432" y="781"/>
                </a:lnTo>
                <a:cubicBezTo>
                  <a:pt x="9441" y="351"/>
                  <a:pt x="9097" y="1"/>
                  <a:pt x="867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5209084" y="4820708"/>
            <a:ext cx="524368" cy="387385"/>
          </a:xfrm>
          <a:custGeom>
            <a:rect b="b" l="l" r="r" t="t"/>
            <a:pathLst>
              <a:path extrusionOk="0" h="14417" w="19515">
                <a:moveTo>
                  <a:pt x="8420" y="1"/>
                </a:moveTo>
                <a:cubicBezTo>
                  <a:pt x="8024" y="1"/>
                  <a:pt x="7625" y="45"/>
                  <a:pt x="7231" y="137"/>
                </a:cubicBezTo>
                <a:cubicBezTo>
                  <a:pt x="5456" y="551"/>
                  <a:pt x="4022" y="1854"/>
                  <a:pt x="3442" y="3581"/>
                </a:cubicBezTo>
                <a:cubicBezTo>
                  <a:pt x="3321" y="3950"/>
                  <a:pt x="2985" y="4201"/>
                  <a:pt x="2598" y="4219"/>
                </a:cubicBezTo>
                <a:cubicBezTo>
                  <a:pt x="2453" y="4225"/>
                  <a:pt x="2308" y="4244"/>
                  <a:pt x="2162" y="4277"/>
                </a:cubicBezTo>
                <a:cubicBezTo>
                  <a:pt x="1037" y="4516"/>
                  <a:pt x="176" y="5480"/>
                  <a:pt x="70" y="6627"/>
                </a:cubicBezTo>
                <a:cubicBezTo>
                  <a:pt x="0" y="7331"/>
                  <a:pt x="215" y="8033"/>
                  <a:pt x="666" y="8577"/>
                </a:cubicBezTo>
                <a:cubicBezTo>
                  <a:pt x="929" y="8892"/>
                  <a:pt x="1022" y="9318"/>
                  <a:pt x="907" y="9711"/>
                </a:cubicBezTo>
                <a:cubicBezTo>
                  <a:pt x="690" y="10452"/>
                  <a:pt x="620" y="11229"/>
                  <a:pt x="705" y="11997"/>
                </a:cubicBezTo>
                <a:cubicBezTo>
                  <a:pt x="759" y="12511"/>
                  <a:pt x="886" y="13017"/>
                  <a:pt x="1077" y="13497"/>
                </a:cubicBezTo>
                <a:lnTo>
                  <a:pt x="18236" y="14417"/>
                </a:lnTo>
                <a:cubicBezTo>
                  <a:pt x="19445" y="12705"/>
                  <a:pt x="19515" y="10434"/>
                  <a:pt x="18408" y="8653"/>
                </a:cubicBezTo>
                <a:cubicBezTo>
                  <a:pt x="18127" y="8193"/>
                  <a:pt x="18036" y="7640"/>
                  <a:pt x="18163" y="7113"/>
                </a:cubicBezTo>
                <a:cubicBezTo>
                  <a:pt x="18284" y="6599"/>
                  <a:pt x="18308" y="6067"/>
                  <a:pt x="18236" y="5544"/>
                </a:cubicBezTo>
                <a:cubicBezTo>
                  <a:pt x="17964" y="3551"/>
                  <a:pt x="16291" y="1997"/>
                  <a:pt x="14286" y="1864"/>
                </a:cubicBezTo>
                <a:cubicBezTo>
                  <a:pt x="14187" y="1857"/>
                  <a:pt x="14087" y="1853"/>
                  <a:pt x="13988" y="1853"/>
                </a:cubicBezTo>
                <a:cubicBezTo>
                  <a:pt x="13740" y="1853"/>
                  <a:pt x="13493" y="1875"/>
                  <a:pt x="13249" y="1918"/>
                </a:cubicBezTo>
                <a:cubicBezTo>
                  <a:pt x="13181" y="1930"/>
                  <a:pt x="13112" y="1936"/>
                  <a:pt x="13045" y="1936"/>
                </a:cubicBezTo>
                <a:cubicBezTo>
                  <a:pt x="12713" y="1936"/>
                  <a:pt x="12392" y="1793"/>
                  <a:pt x="12151" y="1552"/>
                </a:cubicBezTo>
                <a:cubicBezTo>
                  <a:pt x="11154" y="548"/>
                  <a:pt x="9805" y="1"/>
                  <a:pt x="8420" y="1"/>
                </a:cubicBezTo>
                <a:close/>
              </a:path>
            </a:pathLst>
          </a:cu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58330" y="2330676"/>
            <a:ext cx="1339065" cy="2243750"/>
          </a:xfrm>
          <a:custGeom>
            <a:rect b="b" l="l" r="r" t="t"/>
            <a:pathLst>
              <a:path extrusionOk="0" h="105106" w="62727">
                <a:moveTo>
                  <a:pt x="31083" y="0"/>
                </a:moveTo>
                <a:cubicBezTo>
                  <a:pt x="30660" y="0"/>
                  <a:pt x="30078" y="77"/>
                  <a:pt x="29410" y="366"/>
                </a:cubicBezTo>
                <a:cubicBezTo>
                  <a:pt x="23250" y="2407"/>
                  <a:pt x="21611" y="16772"/>
                  <a:pt x="21172" y="24241"/>
                </a:cubicBezTo>
                <a:cubicBezTo>
                  <a:pt x="21082" y="25817"/>
                  <a:pt x="20271" y="27035"/>
                  <a:pt x="19296" y="27035"/>
                </a:cubicBezTo>
                <a:cubicBezTo>
                  <a:pt x="19260" y="27035"/>
                  <a:pt x="19224" y="27033"/>
                  <a:pt x="19188" y="27030"/>
                </a:cubicBezTo>
                <a:cubicBezTo>
                  <a:pt x="19071" y="27019"/>
                  <a:pt x="18950" y="27014"/>
                  <a:pt x="18825" y="27014"/>
                </a:cubicBezTo>
                <a:cubicBezTo>
                  <a:pt x="16566" y="27014"/>
                  <a:pt x="13102" y="28718"/>
                  <a:pt x="11108" y="31917"/>
                </a:cubicBezTo>
                <a:cubicBezTo>
                  <a:pt x="8196" y="36601"/>
                  <a:pt x="8495" y="49895"/>
                  <a:pt x="8858" y="56599"/>
                </a:cubicBezTo>
                <a:cubicBezTo>
                  <a:pt x="8957" y="58430"/>
                  <a:pt x="8037" y="59917"/>
                  <a:pt x="6895" y="59917"/>
                </a:cubicBezTo>
                <a:cubicBezTo>
                  <a:pt x="6888" y="59917"/>
                  <a:pt x="6881" y="59917"/>
                  <a:pt x="6874" y="59917"/>
                </a:cubicBezTo>
                <a:cubicBezTo>
                  <a:pt x="6854" y="59917"/>
                  <a:pt x="6835" y="59916"/>
                  <a:pt x="6815" y="59916"/>
                </a:cubicBezTo>
                <a:cubicBezTo>
                  <a:pt x="2657" y="59916"/>
                  <a:pt x="1204" y="66933"/>
                  <a:pt x="1204" y="66933"/>
                </a:cubicBezTo>
                <a:cubicBezTo>
                  <a:pt x="170" y="70668"/>
                  <a:pt x="0" y="74469"/>
                  <a:pt x="472" y="78249"/>
                </a:cubicBezTo>
                <a:cubicBezTo>
                  <a:pt x="2716" y="96150"/>
                  <a:pt x="17018" y="105106"/>
                  <a:pt x="31329" y="105106"/>
                </a:cubicBezTo>
                <a:cubicBezTo>
                  <a:pt x="45614" y="105106"/>
                  <a:pt x="59909" y="96183"/>
                  <a:pt x="62231" y="78325"/>
                </a:cubicBezTo>
                <a:cubicBezTo>
                  <a:pt x="62727" y="74520"/>
                  <a:pt x="62566" y="70692"/>
                  <a:pt x="61526" y="66933"/>
                </a:cubicBezTo>
                <a:cubicBezTo>
                  <a:pt x="61526" y="66933"/>
                  <a:pt x="60070" y="59916"/>
                  <a:pt x="55912" y="59916"/>
                </a:cubicBezTo>
                <a:cubicBezTo>
                  <a:pt x="55892" y="59916"/>
                  <a:pt x="55872" y="59917"/>
                  <a:pt x="55853" y="59917"/>
                </a:cubicBezTo>
                <a:cubicBezTo>
                  <a:pt x="55846" y="59917"/>
                  <a:pt x="55839" y="59917"/>
                  <a:pt x="55832" y="59917"/>
                </a:cubicBezTo>
                <a:cubicBezTo>
                  <a:pt x="54689" y="59917"/>
                  <a:pt x="53770" y="58430"/>
                  <a:pt x="53869" y="56599"/>
                </a:cubicBezTo>
                <a:cubicBezTo>
                  <a:pt x="54232" y="49895"/>
                  <a:pt x="54534" y="36601"/>
                  <a:pt x="51619" y="31917"/>
                </a:cubicBezTo>
                <a:cubicBezTo>
                  <a:pt x="49627" y="28718"/>
                  <a:pt x="46161" y="27014"/>
                  <a:pt x="43904" y="27014"/>
                </a:cubicBezTo>
                <a:cubicBezTo>
                  <a:pt x="43780" y="27014"/>
                  <a:pt x="43659" y="27019"/>
                  <a:pt x="43542" y="27030"/>
                </a:cubicBezTo>
                <a:cubicBezTo>
                  <a:pt x="43505" y="27033"/>
                  <a:pt x="43470" y="27035"/>
                  <a:pt x="43434" y="27035"/>
                </a:cubicBezTo>
                <a:cubicBezTo>
                  <a:pt x="42459" y="27035"/>
                  <a:pt x="41648" y="25817"/>
                  <a:pt x="41555" y="24241"/>
                </a:cubicBezTo>
                <a:cubicBezTo>
                  <a:pt x="41119" y="16772"/>
                  <a:pt x="39480" y="2407"/>
                  <a:pt x="33317" y="366"/>
                </a:cubicBezTo>
                <a:cubicBezTo>
                  <a:pt x="32649" y="77"/>
                  <a:pt x="32066" y="0"/>
                  <a:pt x="31644" y="0"/>
                </a:cubicBezTo>
                <a:cubicBezTo>
                  <a:pt x="31540" y="0"/>
                  <a:pt x="31447" y="5"/>
                  <a:pt x="31363" y="12"/>
                </a:cubicBezTo>
                <a:cubicBezTo>
                  <a:pt x="31280" y="5"/>
                  <a:pt x="31186" y="0"/>
                  <a:pt x="3108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484864" y="3039133"/>
            <a:ext cx="475943" cy="2300727"/>
          </a:xfrm>
          <a:custGeom>
            <a:rect b="b" l="l" r="r" t="t"/>
            <a:pathLst>
              <a:path extrusionOk="0" h="107775" w="22295">
                <a:moveTo>
                  <a:pt x="11420" y="1"/>
                </a:moveTo>
                <a:cubicBezTo>
                  <a:pt x="10633" y="1"/>
                  <a:pt x="9998" y="639"/>
                  <a:pt x="9998" y="1425"/>
                </a:cubicBezTo>
                <a:lnTo>
                  <a:pt x="9998" y="44649"/>
                </a:lnTo>
                <a:lnTo>
                  <a:pt x="1966" y="35011"/>
                </a:lnTo>
                <a:cubicBezTo>
                  <a:pt x="1760" y="34764"/>
                  <a:pt x="1464" y="34636"/>
                  <a:pt x="1167" y="34636"/>
                </a:cubicBezTo>
                <a:cubicBezTo>
                  <a:pt x="933" y="34636"/>
                  <a:pt x="697" y="34715"/>
                  <a:pt x="503" y="34878"/>
                </a:cubicBezTo>
                <a:cubicBezTo>
                  <a:pt x="61" y="35244"/>
                  <a:pt x="1" y="35900"/>
                  <a:pt x="370" y="36342"/>
                </a:cubicBezTo>
                <a:lnTo>
                  <a:pt x="9998" y="47894"/>
                </a:lnTo>
                <a:lnTo>
                  <a:pt x="9998" y="106350"/>
                </a:lnTo>
                <a:cubicBezTo>
                  <a:pt x="9998" y="107136"/>
                  <a:pt x="10633" y="107774"/>
                  <a:pt x="11420" y="107774"/>
                </a:cubicBezTo>
                <a:cubicBezTo>
                  <a:pt x="12206" y="107774"/>
                  <a:pt x="12844" y="107136"/>
                  <a:pt x="12844" y="106350"/>
                </a:cubicBezTo>
                <a:lnTo>
                  <a:pt x="12844" y="34905"/>
                </a:lnTo>
                <a:lnTo>
                  <a:pt x="21944" y="24414"/>
                </a:lnTo>
                <a:cubicBezTo>
                  <a:pt x="22294" y="23997"/>
                  <a:pt x="22246" y="23377"/>
                  <a:pt x="21835" y="23020"/>
                </a:cubicBezTo>
                <a:cubicBezTo>
                  <a:pt x="21646" y="22857"/>
                  <a:pt x="21414" y="22776"/>
                  <a:pt x="21183" y="22776"/>
                </a:cubicBezTo>
                <a:cubicBezTo>
                  <a:pt x="20909" y="22776"/>
                  <a:pt x="20637" y="22889"/>
                  <a:pt x="20441" y="23108"/>
                </a:cubicBezTo>
                <a:lnTo>
                  <a:pt x="20441" y="23111"/>
                </a:lnTo>
                <a:lnTo>
                  <a:pt x="12844" y="31866"/>
                </a:lnTo>
                <a:lnTo>
                  <a:pt x="12844" y="19413"/>
                </a:lnTo>
                <a:lnTo>
                  <a:pt x="21944" y="8922"/>
                </a:lnTo>
                <a:cubicBezTo>
                  <a:pt x="22294" y="8505"/>
                  <a:pt x="22246" y="7885"/>
                  <a:pt x="21835" y="7528"/>
                </a:cubicBezTo>
                <a:cubicBezTo>
                  <a:pt x="21646" y="7364"/>
                  <a:pt x="21414" y="7284"/>
                  <a:pt x="21183" y="7284"/>
                </a:cubicBezTo>
                <a:cubicBezTo>
                  <a:pt x="20909" y="7284"/>
                  <a:pt x="20637" y="7396"/>
                  <a:pt x="20441" y="7615"/>
                </a:cubicBezTo>
                <a:lnTo>
                  <a:pt x="12844" y="16373"/>
                </a:lnTo>
                <a:lnTo>
                  <a:pt x="12844" y="1425"/>
                </a:lnTo>
                <a:cubicBezTo>
                  <a:pt x="12844" y="639"/>
                  <a:pt x="12206" y="1"/>
                  <a:pt x="1142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-7" y="2864687"/>
            <a:ext cx="1851853" cy="1904112"/>
          </a:xfrm>
          <a:custGeom>
            <a:rect b="b" l="l" r="r" t="t"/>
            <a:pathLst>
              <a:path extrusionOk="0" h="89196" w="86748">
                <a:moveTo>
                  <a:pt x="43054" y="1"/>
                </a:moveTo>
                <a:cubicBezTo>
                  <a:pt x="42402" y="1"/>
                  <a:pt x="41751" y="88"/>
                  <a:pt x="41123" y="262"/>
                </a:cubicBezTo>
                <a:cubicBezTo>
                  <a:pt x="34016" y="1728"/>
                  <a:pt x="32123" y="12041"/>
                  <a:pt x="31621" y="17405"/>
                </a:cubicBezTo>
                <a:cubicBezTo>
                  <a:pt x="31513" y="18538"/>
                  <a:pt x="30574" y="19411"/>
                  <a:pt x="29452" y="19411"/>
                </a:cubicBezTo>
                <a:cubicBezTo>
                  <a:pt x="29411" y="19411"/>
                  <a:pt x="29370" y="19410"/>
                  <a:pt x="29329" y="19407"/>
                </a:cubicBezTo>
                <a:cubicBezTo>
                  <a:pt x="29192" y="19400"/>
                  <a:pt x="29051" y="19396"/>
                  <a:pt x="28905" y="19396"/>
                </a:cubicBezTo>
                <a:cubicBezTo>
                  <a:pt x="26301" y="19396"/>
                  <a:pt x="22308" y="20621"/>
                  <a:pt x="20011" y="22918"/>
                </a:cubicBezTo>
                <a:cubicBezTo>
                  <a:pt x="16648" y="26278"/>
                  <a:pt x="16996" y="35825"/>
                  <a:pt x="17414" y="40637"/>
                </a:cubicBezTo>
                <a:cubicBezTo>
                  <a:pt x="17531" y="41954"/>
                  <a:pt x="16467" y="43020"/>
                  <a:pt x="15150" y="43020"/>
                </a:cubicBezTo>
                <a:cubicBezTo>
                  <a:pt x="15142" y="43020"/>
                  <a:pt x="15135" y="43020"/>
                  <a:pt x="15127" y="43020"/>
                </a:cubicBezTo>
                <a:cubicBezTo>
                  <a:pt x="15104" y="43020"/>
                  <a:pt x="15081" y="43019"/>
                  <a:pt x="15059" y="43019"/>
                </a:cubicBezTo>
                <a:cubicBezTo>
                  <a:pt x="10264" y="43019"/>
                  <a:pt x="8583" y="48058"/>
                  <a:pt x="8583" y="48058"/>
                </a:cubicBezTo>
                <a:cubicBezTo>
                  <a:pt x="1" y="67367"/>
                  <a:pt x="37751" y="86679"/>
                  <a:pt x="42399" y="88968"/>
                </a:cubicBezTo>
                <a:cubicBezTo>
                  <a:pt x="42704" y="89116"/>
                  <a:pt x="43037" y="89195"/>
                  <a:pt x="43376" y="89195"/>
                </a:cubicBezTo>
                <a:cubicBezTo>
                  <a:pt x="43714" y="89195"/>
                  <a:pt x="44047" y="89116"/>
                  <a:pt x="44349" y="88968"/>
                </a:cubicBezTo>
                <a:cubicBezTo>
                  <a:pt x="48998" y="86679"/>
                  <a:pt x="86748" y="67367"/>
                  <a:pt x="78165" y="48058"/>
                </a:cubicBezTo>
                <a:cubicBezTo>
                  <a:pt x="78165" y="48058"/>
                  <a:pt x="76488" y="43019"/>
                  <a:pt x="71693" y="43019"/>
                </a:cubicBezTo>
                <a:cubicBezTo>
                  <a:pt x="71670" y="43019"/>
                  <a:pt x="71647" y="43020"/>
                  <a:pt x="71624" y="43020"/>
                </a:cubicBezTo>
                <a:cubicBezTo>
                  <a:pt x="71617" y="43020"/>
                  <a:pt x="71609" y="43020"/>
                  <a:pt x="71602" y="43020"/>
                </a:cubicBezTo>
                <a:cubicBezTo>
                  <a:pt x="70282" y="43020"/>
                  <a:pt x="69224" y="41954"/>
                  <a:pt x="69335" y="40637"/>
                </a:cubicBezTo>
                <a:cubicBezTo>
                  <a:pt x="69755" y="35825"/>
                  <a:pt x="70103" y="26278"/>
                  <a:pt x="66740" y="22918"/>
                </a:cubicBezTo>
                <a:cubicBezTo>
                  <a:pt x="64443" y="20621"/>
                  <a:pt x="60448" y="19396"/>
                  <a:pt x="57843" y="19396"/>
                </a:cubicBezTo>
                <a:cubicBezTo>
                  <a:pt x="57697" y="19396"/>
                  <a:pt x="57556" y="19400"/>
                  <a:pt x="57420" y="19407"/>
                </a:cubicBezTo>
                <a:cubicBezTo>
                  <a:pt x="57379" y="19410"/>
                  <a:pt x="57338" y="19411"/>
                  <a:pt x="57297" y="19411"/>
                </a:cubicBezTo>
                <a:cubicBezTo>
                  <a:pt x="56174" y="19411"/>
                  <a:pt x="55236" y="18535"/>
                  <a:pt x="55130" y="17405"/>
                </a:cubicBezTo>
                <a:cubicBezTo>
                  <a:pt x="54625" y="12041"/>
                  <a:pt x="52735" y="1728"/>
                  <a:pt x="45629" y="262"/>
                </a:cubicBezTo>
                <a:cubicBezTo>
                  <a:pt x="44997" y="88"/>
                  <a:pt x="44348" y="1"/>
                  <a:pt x="43697" y="1"/>
                </a:cubicBezTo>
                <a:cubicBezTo>
                  <a:pt x="43590" y="1"/>
                  <a:pt x="43483" y="3"/>
                  <a:pt x="43376" y="8"/>
                </a:cubicBezTo>
                <a:cubicBezTo>
                  <a:pt x="43269" y="3"/>
                  <a:pt x="43162" y="1"/>
                  <a:pt x="430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668763" y="3518238"/>
            <a:ext cx="541266" cy="1804013"/>
          </a:xfrm>
          <a:custGeom>
            <a:rect b="b" l="l" r="r" t="t"/>
            <a:pathLst>
              <a:path extrusionOk="0" h="84507" w="25355">
                <a:moveTo>
                  <a:pt x="12681" y="1"/>
                </a:moveTo>
                <a:cubicBezTo>
                  <a:pt x="12064" y="1"/>
                  <a:pt x="11565" y="500"/>
                  <a:pt x="11565" y="1117"/>
                </a:cubicBezTo>
                <a:lnTo>
                  <a:pt x="11565" y="34600"/>
                </a:lnTo>
                <a:lnTo>
                  <a:pt x="2111" y="23256"/>
                </a:lnTo>
                <a:cubicBezTo>
                  <a:pt x="1890" y="22990"/>
                  <a:pt x="1571" y="22854"/>
                  <a:pt x="1251" y="22854"/>
                </a:cubicBezTo>
                <a:cubicBezTo>
                  <a:pt x="999" y="22854"/>
                  <a:pt x="746" y="22938"/>
                  <a:pt x="539" y="23111"/>
                </a:cubicBezTo>
                <a:cubicBezTo>
                  <a:pt x="64" y="23507"/>
                  <a:pt x="1" y="24212"/>
                  <a:pt x="397" y="24687"/>
                </a:cubicBezTo>
                <a:lnTo>
                  <a:pt x="11565" y="38087"/>
                </a:lnTo>
                <a:lnTo>
                  <a:pt x="11565" y="83391"/>
                </a:lnTo>
                <a:cubicBezTo>
                  <a:pt x="11565" y="84008"/>
                  <a:pt x="12064" y="84507"/>
                  <a:pt x="12681" y="84507"/>
                </a:cubicBezTo>
                <a:cubicBezTo>
                  <a:pt x="13295" y="84507"/>
                  <a:pt x="13797" y="84008"/>
                  <a:pt x="13797" y="83391"/>
                </a:cubicBezTo>
                <a:lnTo>
                  <a:pt x="13797" y="28419"/>
                </a:lnTo>
                <a:lnTo>
                  <a:pt x="24950" y="15560"/>
                </a:lnTo>
                <a:cubicBezTo>
                  <a:pt x="25355" y="15094"/>
                  <a:pt x="25303" y="14390"/>
                  <a:pt x="24838" y="13984"/>
                </a:cubicBezTo>
                <a:cubicBezTo>
                  <a:pt x="24627" y="13801"/>
                  <a:pt x="24367" y="13711"/>
                  <a:pt x="24109" y="13711"/>
                </a:cubicBezTo>
                <a:cubicBezTo>
                  <a:pt x="23796" y="13711"/>
                  <a:pt x="23485" y="13843"/>
                  <a:pt x="23265" y="14099"/>
                </a:cubicBezTo>
                <a:lnTo>
                  <a:pt x="13797" y="25013"/>
                </a:lnTo>
                <a:lnTo>
                  <a:pt x="13797" y="1117"/>
                </a:lnTo>
                <a:cubicBezTo>
                  <a:pt x="13797" y="500"/>
                  <a:pt x="13298" y="1"/>
                  <a:pt x="12681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4294967295" type="ctrTitle"/>
          </p:nvPr>
        </p:nvSpPr>
        <p:spPr>
          <a:xfrm flipH="1">
            <a:off x="1714513" y="2006850"/>
            <a:ext cx="55062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WisH Where is Home</a:t>
            </a:r>
            <a:endParaRPr sz="28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45" name="Google Shape;945;p46"/>
          <p:cNvSpPr txBox="1"/>
          <p:nvPr>
            <p:ph idx="4294967295" type="ctrTitle"/>
          </p:nvPr>
        </p:nvSpPr>
        <p:spPr>
          <a:xfrm flipH="1">
            <a:off x="987600" y="1660175"/>
            <a:ext cx="71688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 sz="2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46" name="Google Shape;94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47"/>
          <p:cNvSpPr txBox="1"/>
          <p:nvPr>
            <p:ph type="ctrTitle"/>
          </p:nvPr>
        </p:nvSpPr>
        <p:spPr>
          <a:xfrm>
            <a:off x="7147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EVALUATION METRICS</a:t>
            </a:r>
            <a:endParaRPr sz="1600"/>
          </a:p>
        </p:txBody>
      </p:sp>
      <p:sp>
        <p:nvSpPr>
          <p:cNvPr id="952" name="Google Shape;952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53" name="Google Shape;953;p47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{699074E5-1ED3-4A58-BA1D-F7BB67419B64}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Aveiro (01)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Aveiro (0101)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Pharmacies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Hospitals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Aradas (010101)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2/2000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0/2000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Glória (010102)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3/3000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1/3000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Vera Cruz (010103)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5/2500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0/2500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54" name="Google Shape;954;p47"/>
          <p:cNvSpPr txBox="1"/>
          <p:nvPr/>
        </p:nvSpPr>
        <p:spPr>
          <a:xfrm>
            <a:off x="681775" y="1493375"/>
            <a:ext cx="708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District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55" name="Google Shape;955;p47"/>
          <p:cNvSpPr txBox="1"/>
          <p:nvPr/>
        </p:nvSpPr>
        <p:spPr>
          <a:xfrm>
            <a:off x="55000" y="1864925"/>
            <a:ext cx="98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City/County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956" name="Google Shape;956;p47"/>
          <p:cNvCxnSpPr/>
          <p:nvPr/>
        </p:nvCxnSpPr>
        <p:spPr>
          <a:xfrm>
            <a:off x="1294250" y="1715350"/>
            <a:ext cx="419400" cy="281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57" name="Google Shape;957;p47"/>
          <p:cNvCxnSpPr/>
          <p:nvPr/>
        </p:nvCxnSpPr>
        <p:spPr>
          <a:xfrm>
            <a:off x="952500" y="2045375"/>
            <a:ext cx="631200" cy="171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58" name="Google Shape;958;p47"/>
          <p:cNvSpPr txBox="1"/>
          <p:nvPr/>
        </p:nvSpPr>
        <p:spPr>
          <a:xfrm>
            <a:off x="2586350" y="3607900"/>
            <a:ext cx="41250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Score per Area = Counter / Area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59" name="Google Shape;959;p47"/>
          <p:cNvSpPr txBox="1"/>
          <p:nvPr/>
        </p:nvSpPr>
        <p:spPr>
          <a:xfrm>
            <a:off x="2095850" y="4537275"/>
            <a:ext cx="510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Counter - Number of “Metric” in the region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Area - Area of the region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48"/>
          <p:cNvSpPr txBox="1"/>
          <p:nvPr>
            <p:ph type="ctrTitle"/>
          </p:nvPr>
        </p:nvSpPr>
        <p:spPr>
          <a:xfrm>
            <a:off x="7147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EVALUATION METRICS</a:t>
            </a:r>
            <a:endParaRPr sz="1600"/>
          </a:p>
        </p:txBody>
      </p:sp>
      <p:sp>
        <p:nvSpPr>
          <p:cNvPr id="965" name="Google Shape;96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66" name="Google Shape;966;p48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{699074E5-1ED3-4A58-BA1D-F7BB67419B64}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Aveiro (01)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Pharmacies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Hospitals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Aradas (010101)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Glória (010102)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0.00033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Vera Cruz (010103)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67" name="Google Shape;967;p48"/>
          <p:cNvSpPr txBox="1"/>
          <p:nvPr/>
        </p:nvSpPr>
        <p:spPr>
          <a:xfrm>
            <a:off x="2573050" y="3798550"/>
            <a:ext cx="41250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Take the highest value and divide all scores by that value, obtaining a comparison score between each by metric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9"/>
          <p:cNvSpPr txBox="1"/>
          <p:nvPr>
            <p:ph type="ctrTitle"/>
          </p:nvPr>
        </p:nvSpPr>
        <p:spPr>
          <a:xfrm>
            <a:off x="7147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EVALUATION METRICS</a:t>
            </a:r>
            <a:endParaRPr sz="1600"/>
          </a:p>
        </p:txBody>
      </p:sp>
      <p:sp>
        <p:nvSpPr>
          <p:cNvPr id="973" name="Google Shape;97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74" name="Google Shape;974;p49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{699074E5-1ED3-4A58-BA1D-F7BB67419B64}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Aveiro</a:t>
                      </a: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(01)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Pharmacies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Hospitals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Aradas (010101)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Glória (010102)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Vera Cruz (010103)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75" name="Google Shape;975;p49"/>
          <p:cNvSpPr txBox="1"/>
          <p:nvPr/>
        </p:nvSpPr>
        <p:spPr>
          <a:xfrm>
            <a:off x="2573050" y="3798550"/>
            <a:ext cx="41250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Result </a:t>
            </a: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= Score of each Metric by region (</a:t>
            </a:r>
            <a:r>
              <a:rPr lang="en"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ScoreMetByZone</a:t>
            </a: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)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0"/>
          <p:cNvSpPr txBox="1"/>
          <p:nvPr>
            <p:ph type="ctrTitle"/>
          </p:nvPr>
        </p:nvSpPr>
        <p:spPr>
          <a:xfrm>
            <a:off x="7147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EVALUATION METRICS</a:t>
            </a:r>
            <a:endParaRPr sz="1600"/>
          </a:p>
        </p:txBody>
      </p:sp>
      <p:sp>
        <p:nvSpPr>
          <p:cNvPr id="981" name="Google Shape;98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2" name="Google Shape;982;p50"/>
          <p:cNvSpPr txBox="1"/>
          <p:nvPr/>
        </p:nvSpPr>
        <p:spPr>
          <a:xfrm>
            <a:off x="2126450" y="16520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ScoreMetByZone</a:t>
            </a:r>
            <a:endParaRPr/>
          </a:p>
        </p:txBody>
      </p:sp>
      <p:cxnSp>
        <p:nvCxnSpPr>
          <p:cNvPr id="983" name="Google Shape;983;p50"/>
          <p:cNvCxnSpPr/>
          <p:nvPr/>
        </p:nvCxnSpPr>
        <p:spPr>
          <a:xfrm flipH="1">
            <a:off x="2351600" y="1877100"/>
            <a:ext cx="699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84" name="Google Shape;984;p50"/>
          <p:cNvSpPr txBox="1"/>
          <p:nvPr/>
        </p:nvSpPr>
        <p:spPr>
          <a:xfrm>
            <a:off x="0" y="1692750"/>
            <a:ext cx="276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Value stored in the Database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5" name="Google Shape;985;p50"/>
          <p:cNvSpPr txBox="1"/>
          <p:nvPr/>
        </p:nvSpPr>
        <p:spPr>
          <a:xfrm>
            <a:off x="207075" y="2218025"/>
            <a:ext cx="133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EB Garamond"/>
                <a:ea typeface="EB Garamond"/>
                <a:cs typeface="EB Garamond"/>
                <a:sym typeface="EB Garamond"/>
              </a:rPr>
              <a:t>SliderMetScore</a:t>
            </a:r>
            <a:endParaRPr/>
          </a:p>
        </p:txBody>
      </p:sp>
      <p:cxnSp>
        <p:nvCxnSpPr>
          <p:cNvPr id="986" name="Google Shape;986;p50"/>
          <p:cNvCxnSpPr>
            <a:stCxn id="985" idx="3"/>
            <a:endCxn id="987" idx="1"/>
          </p:cNvCxnSpPr>
          <p:nvPr/>
        </p:nvCxnSpPr>
        <p:spPr>
          <a:xfrm>
            <a:off x="1538175" y="2402675"/>
            <a:ext cx="588300" cy="710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88" name="Google Shape;988;p50"/>
          <p:cNvCxnSpPr/>
          <p:nvPr/>
        </p:nvCxnSpPr>
        <p:spPr>
          <a:xfrm>
            <a:off x="3885975" y="3111850"/>
            <a:ext cx="9888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87" name="Google Shape;987;p50"/>
          <p:cNvSpPr txBox="1"/>
          <p:nvPr/>
        </p:nvSpPr>
        <p:spPr>
          <a:xfrm>
            <a:off x="2126450" y="2743300"/>
            <a:ext cx="195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Value retrieved from the Sliders of the </a:t>
            </a:r>
            <a:r>
              <a:rPr lang="en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Theme </a:t>
            </a:r>
            <a:r>
              <a:rPr lang="en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89" name="Google Shape;9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000" y="1686125"/>
            <a:ext cx="3558750" cy="324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51"/>
          <p:cNvSpPr txBox="1"/>
          <p:nvPr/>
        </p:nvSpPr>
        <p:spPr>
          <a:xfrm>
            <a:off x="2093500" y="3727875"/>
            <a:ext cx="522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5818E"/>
                </a:solidFill>
                <a:latin typeface="EB Garamond"/>
                <a:ea typeface="EB Garamond"/>
                <a:cs typeface="EB Garamond"/>
                <a:sym typeface="EB Garamond"/>
              </a:rPr>
              <a:t>ScoreThemeXByZoneX </a:t>
            </a: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= (</a:t>
            </a:r>
            <a:r>
              <a:rPr lang="en"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ScoreMetByZone</a:t>
            </a: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x </a:t>
            </a:r>
            <a:r>
              <a:rPr lang="en" sz="1200">
                <a:solidFill>
                  <a:schemeClr val="accent4"/>
                </a:solidFill>
                <a:latin typeface="EB Garamond"/>
                <a:ea typeface="EB Garamond"/>
                <a:cs typeface="EB Garamond"/>
                <a:sym typeface="EB Garamond"/>
              </a:rPr>
              <a:t>SliderMetScore</a:t>
            </a: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) x </a:t>
            </a:r>
            <a:r>
              <a:rPr lang="en" sz="1200">
                <a:solidFill>
                  <a:srgbClr val="FF0000"/>
                </a:solidFill>
                <a:latin typeface="EB Garamond"/>
                <a:ea typeface="EB Garamond"/>
                <a:cs typeface="EB Garamond"/>
                <a:sym typeface="EB Garamond"/>
              </a:rPr>
              <a:t>SliderThemeScore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996" name="Google Shape;996;p51"/>
          <p:cNvCxnSpPr/>
          <p:nvPr/>
        </p:nvCxnSpPr>
        <p:spPr>
          <a:xfrm rot="-5400000">
            <a:off x="7927650" y="4522225"/>
            <a:ext cx="338100" cy="291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97" name="Google Shape;997;p51"/>
          <p:cNvSpPr txBox="1"/>
          <p:nvPr/>
        </p:nvSpPr>
        <p:spPr>
          <a:xfrm>
            <a:off x="529900" y="4238863"/>
            <a:ext cx="835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A84F"/>
                </a:solidFill>
                <a:latin typeface="EB Garamond"/>
                <a:ea typeface="EB Garamond"/>
                <a:cs typeface="EB Garamond"/>
                <a:sym typeface="EB Garamond"/>
              </a:rPr>
              <a:t>FinalScoreZoneX </a:t>
            </a: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= </a:t>
            </a:r>
            <a:r>
              <a:rPr lang="en" sz="1200">
                <a:solidFill>
                  <a:srgbClr val="45818E"/>
                </a:solidFill>
                <a:latin typeface="EB Garamond"/>
                <a:ea typeface="EB Garamond"/>
                <a:cs typeface="EB Garamond"/>
                <a:sym typeface="EB Garamond"/>
              </a:rPr>
              <a:t>ScoreTheme0ByZoneX </a:t>
            </a: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+ </a:t>
            </a:r>
            <a:r>
              <a:rPr lang="en" sz="1200">
                <a:solidFill>
                  <a:srgbClr val="45818E"/>
                </a:solidFill>
                <a:latin typeface="EB Garamond"/>
                <a:ea typeface="EB Garamond"/>
                <a:cs typeface="EB Garamond"/>
                <a:sym typeface="EB Garamond"/>
              </a:rPr>
              <a:t>ScoreTheme1ByZoneX </a:t>
            </a: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+ </a:t>
            </a:r>
            <a:r>
              <a:rPr lang="en" sz="1200">
                <a:solidFill>
                  <a:srgbClr val="45818E"/>
                </a:solidFill>
                <a:latin typeface="EB Garamond"/>
                <a:ea typeface="EB Garamond"/>
                <a:cs typeface="EB Garamond"/>
                <a:sym typeface="EB Garamond"/>
              </a:rPr>
              <a:t>ScoreTheme2ByZoneX </a:t>
            </a: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+ </a:t>
            </a:r>
            <a:r>
              <a:rPr lang="en" sz="1200">
                <a:solidFill>
                  <a:srgbClr val="45818E"/>
                </a:solidFill>
                <a:latin typeface="EB Garamond"/>
                <a:ea typeface="EB Garamond"/>
                <a:cs typeface="EB Garamond"/>
                <a:sym typeface="EB Garamond"/>
              </a:rPr>
              <a:t>ScoreTheme3ByZoneX </a:t>
            </a: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+ …</a:t>
            </a:r>
            <a:endParaRPr/>
          </a:p>
        </p:txBody>
      </p:sp>
      <p:sp>
        <p:nvSpPr>
          <p:cNvPr id="998" name="Google Shape;998;p51"/>
          <p:cNvSpPr txBox="1"/>
          <p:nvPr/>
        </p:nvSpPr>
        <p:spPr>
          <a:xfrm>
            <a:off x="5687850" y="4749875"/>
            <a:ext cx="276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Sum of all Theme Score for zone X</a:t>
            </a:r>
            <a:endParaRPr/>
          </a:p>
        </p:txBody>
      </p:sp>
      <p:sp>
        <p:nvSpPr>
          <p:cNvPr id="999" name="Google Shape;999;p51"/>
          <p:cNvSpPr txBox="1"/>
          <p:nvPr/>
        </p:nvSpPr>
        <p:spPr>
          <a:xfrm>
            <a:off x="6040525" y="76456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EB Garamond"/>
                <a:ea typeface="EB Garamond"/>
                <a:cs typeface="EB Garamond"/>
                <a:sym typeface="EB Garamond"/>
              </a:rPr>
              <a:t>SliderThemeScore</a:t>
            </a:r>
            <a:endParaRPr/>
          </a:p>
        </p:txBody>
      </p:sp>
      <p:cxnSp>
        <p:nvCxnSpPr>
          <p:cNvPr id="1000" name="Google Shape;1000;p51"/>
          <p:cNvCxnSpPr/>
          <p:nvPr/>
        </p:nvCxnSpPr>
        <p:spPr>
          <a:xfrm flipH="1">
            <a:off x="6291925" y="1133875"/>
            <a:ext cx="1248600" cy="1152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01" name="Google Shape;1001;p51"/>
          <p:cNvSpPr txBox="1"/>
          <p:nvPr/>
        </p:nvSpPr>
        <p:spPr>
          <a:xfrm>
            <a:off x="4735439" y="1916828"/>
            <a:ext cx="146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Value retrieved from the Sliders of the Metric Evaluation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002" name="Google Shape;1002;p51"/>
          <p:cNvCxnSpPr/>
          <p:nvPr/>
        </p:nvCxnSpPr>
        <p:spPr>
          <a:xfrm flipH="1">
            <a:off x="4347435" y="2285973"/>
            <a:ext cx="5250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003" name="Google Shape;10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25" y="337151"/>
            <a:ext cx="3710500" cy="32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/>
          <p:nvPr/>
        </p:nvSpPr>
        <p:spPr>
          <a:xfrm>
            <a:off x="4040888" y="3348238"/>
            <a:ext cx="570900" cy="540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5"/>
          <p:cNvSpPr/>
          <p:nvPr/>
        </p:nvSpPr>
        <p:spPr>
          <a:xfrm>
            <a:off x="4818463" y="1733000"/>
            <a:ext cx="570900" cy="54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5"/>
          <p:cNvSpPr/>
          <p:nvPr/>
        </p:nvSpPr>
        <p:spPr>
          <a:xfrm>
            <a:off x="7250246" y="1773325"/>
            <a:ext cx="570900" cy="540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5"/>
          <p:cNvSpPr/>
          <p:nvPr/>
        </p:nvSpPr>
        <p:spPr>
          <a:xfrm>
            <a:off x="3556696" y="1733000"/>
            <a:ext cx="570900" cy="540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5"/>
          <p:cNvSpPr/>
          <p:nvPr/>
        </p:nvSpPr>
        <p:spPr>
          <a:xfrm>
            <a:off x="1110113" y="1773325"/>
            <a:ext cx="570900" cy="540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5"/>
          <p:cNvSpPr txBox="1"/>
          <p:nvPr>
            <p:ph type="ctrTitle"/>
          </p:nvPr>
        </p:nvSpPr>
        <p:spPr>
          <a:xfrm>
            <a:off x="831200" y="310549"/>
            <a:ext cx="38673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TEAM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9" name="Google Shape;279;p25"/>
          <p:cNvSpPr txBox="1"/>
          <p:nvPr>
            <p:ph idx="1" type="subTitle"/>
          </p:nvPr>
        </p:nvSpPr>
        <p:spPr>
          <a:xfrm>
            <a:off x="892938" y="2477975"/>
            <a:ext cx="15153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Cristiano Nicolau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DBAdmin</a:t>
            </a:r>
            <a:endParaRPr/>
          </a:p>
        </p:txBody>
      </p:sp>
      <p:pic>
        <p:nvPicPr>
          <p:cNvPr id="280" name="Google Shape;2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141" y="1822875"/>
            <a:ext cx="502873" cy="5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503" y="1773325"/>
            <a:ext cx="502873" cy="5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891" y="1773325"/>
            <a:ext cx="502873" cy="5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266" y="1773325"/>
            <a:ext cx="502873" cy="5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641" y="1773325"/>
            <a:ext cx="502873" cy="5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1016" y="1822875"/>
            <a:ext cx="502873" cy="5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553" y="3447575"/>
            <a:ext cx="502873" cy="5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5"/>
          <p:cNvSpPr txBox="1"/>
          <p:nvPr>
            <p:ph idx="1" type="subTitle"/>
          </p:nvPr>
        </p:nvSpPr>
        <p:spPr>
          <a:xfrm>
            <a:off x="2119275" y="2477975"/>
            <a:ext cx="15153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Gonçalo Lopes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</a:t>
            </a:r>
            <a:endParaRPr/>
          </a:p>
        </p:txBody>
      </p:sp>
      <p:sp>
        <p:nvSpPr>
          <p:cNvPr id="288" name="Google Shape;288;p25"/>
          <p:cNvSpPr txBox="1"/>
          <p:nvPr>
            <p:ph idx="1" type="subTitle"/>
          </p:nvPr>
        </p:nvSpPr>
        <p:spPr>
          <a:xfrm>
            <a:off x="3345688" y="2477975"/>
            <a:ext cx="15153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Joana Gomes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Owner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5"/>
          <p:cNvSpPr txBox="1"/>
          <p:nvPr>
            <p:ph idx="1" type="subTitle"/>
          </p:nvPr>
        </p:nvSpPr>
        <p:spPr>
          <a:xfrm>
            <a:off x="4572063" y="2477975"/>
            <a:ext cx="15153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Miguel Miragaia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Leader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5"/>
          <p:cNvSpPr txBox="1"/>
          <p:nvPr>
            <p:ph idx="1" type="subTitle"/>
          </p:nvPr>
        </p:nvSpPr>
        <p:spPr>
          <a:xfrm>
            <a:off x="5798438" y="2477975"/>
            <a:ext cx="15153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Tiago Cruz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master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5"/>
          <p:cNvSpPr txBox="1"/>
          <p:nvPr>
            <p:ph idx="1" type="subTitle"/>
          </p:nvPr>
        </p:nvSpPr>
        <p:spPr>
          <a:xfrm>
            <a:off x="7024863" y="2477975"/>
            <a:ext cx="15153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Vasco Faria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</a:t>
            </a:r>
            <a:endParaRPr/>
          </a:p>
        </p:txBody>
      </p:sp>
      <p:sp>
        <p:nvSpPr>
          <p:cNvPr id="292" name="Google Shape;292;p25"/>
          <p:cNvSpPr txBox="1"/>
          <p:nvPr>
            <p:ph idx="1" type="subTitle"/>
          </p:nvPr>
        </p:nvSpPr>
        <p:spPr>
          <a:xfrm>
            <a:off x="3814325" y="4060400"/>
            <a:ext cx="15153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 José Moreira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Advisor</a:t>
            </a:r>
            <a:endParaRPr/>
          </a:p>
        </p:txBody>
      </p:sp>
      <p:sp>
        <p:nvSpPr>
          <p:cNvPr id="293" name="Google Shape;293;p25"/>
          <p:cNvSpPr txBox="1"/>
          <p:nvPr>
            <p:ph idx="12" type="sldNum"/>
          </p:nvPr>
        </p:nvSpPr>
        <p:spPr>
          <a:xfrm>
            <a:off x="8474259" y="47044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9" name="Google Shape;10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937" y="240975"/>
            <a:ext cx="7243176" cy="4047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0" name="Google Shape;1010;p52"/>
          <p:cNvCxnSpPr/>
          <p:nvPr/>
        </p:nvCxnSpPr>
        <p:spPr>
          <a:xfrm rot="-5400000">
            <a:off x="4007825" y="2777600"/>
            <a:ext cx="1958100" cy="1692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11" name="Google Shape;1011;p52"/>
          <p:cNvSpPr txBox="1"/>
          <p:nvPr/>
        </p:nvSpPr>
        <p:spPr>
          <a:xfrm>
            <a:off x="2883625" y="4536925"/>
            <a:ext cx="276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Zone with the </a:t>
            </a:r>
            <a:r>
              <a:rPr lang="en" sz="1200">
                <a:solidFill>
                  <a:srgbClr val="FF0000"/>
                </a:solidFill>
                <a:latin typeface="EB Garamond"/>
                <a:ea typeface="EB Garamond"/>
                <a:cs typeface="EB Garamond"/>
                <a:sym typeface="EB Garamond"/>
              </a:rPr>
              <a:t>lowest </a:t>
            </a: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score amongst all displayed zones</a:t>
            </a:r>
            <a:endParaRPr/>
          </a:p>
        </p:txBody>
      </p:sp>
      <p:cxnSp>
        <p:nvCxnSpPr>
          <p:cNvPr id="1012" name="Google Shape;1012;p52"/>
          <p:cNvCxnSpPr/>
          <p:nvPr/>
        </p:nvCxnSpPr>
        <p:spPr>
          <a:xfrm flipH="1" rot="5400000">
            <a:off x="5441375" y="3548225"/>
            <a:ext cx="1680300" cy="393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13" name="Google Shape;1013;p52"/>
          <p:cNvSpPr txBox="1"/>
          <p:nvPr/>
        </p:nvSpPr>
        <p:spPr>
          <a:xfrm>
            <a:off x="5536800" y="4536925"/>
            <a:ext cx="276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Zone with the </a:t>
            </a:r>
            <a:r>
              <a:rPr lang="en" sz="1200">
                <a:solidFill>
                  <a:srgbClr val="6AA84F"/>
                </a:solidFill>
                <a:latin typeface="EB Garamond"/>
                <a:ea typeface="EB Garamond"/>
                <a:cs typeface="EB Garamond"/>
                <a:sym typeface="EB Garamond"/>
              </a:rPr>
              <a:t>highest </a:t>
            </a: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score amongst all displayed zones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3"/>
          <p:cNvSpPr/>
          <p:nvPr/>
        </p:nvSpPr>
        <p:spPr>
          <a:xfrm>
            <a:off x="2227749" y="4583328"/>
            <a:ext cx="854242" cy="608617"/>
          </a:xfrm>
          <a:custGeom>
            <a:rect b="b" l="l" r="r" t="t"/>
            <a:pathLst>
              <a:path extrusionOk="0" h="28510" w="40016">
                <a:moveTo>
                  <a:pt x="17075" y="1"/>
                </a:moveTo>
                <a:cubicBezTo>
                  <a:pt x="16745" y="1"/>
                  <a:pt x="16414" y="16"/>
                  <a:pt x="16083" y="47"/>
                </a:cubicBezTo>
                <a:cubicBezTo>
                  <a:pt x="11480" y="461"/>
                  <a:pt x="7818" y="3709"/>
                  <a:pt x="6651" y="7912"/>
                </a:cubicBezTo>
                <a:cubicBezTo>
                  <a:pt x="6442" y="8678"/>
                  <a:pt x="5780" y="9234"/>
                  <a:pt x="4990" y="9310"/>
                </a:cubicBezTo>
                <a:cubicBezTo>
                  <a:pt x="4691" y="9340"/>
                  <a:pt x="4395" y="9394"/>
                  <a:pt x="4104" y="9473"/>
                </a:cubicBezTo>
                <a:cubicBezTo>
                  <a:pt x="1821" y="10090"/>
                  <a:pt x="158" y="12164"/>
                  <a:pt x="64" y="14526"/>
                </a:cubicBezTo>
                <a:cubicBezTo>
                  <a:pt x="1" y="15978"/>
                  <a:pt x="518" y="17396"/>
                  <a:pt x="1501" y="18467"/>
                </a:cubicBezTo>
                <a:cubicBezTo>
                  <a:pt x="2075" y="19093"/>
                  <a:pt x="2320" y="19942"/>
                  <a:pt x="2124" y="20765"/>
                </a:cubicBezTo>
                <a:cubicBezTo>
                  <a:pt x="1761" y="22307"/>
                  <a:pt x="1703" y="23910"/>
                  <a:pt x="1960" y="25477"/>
                </a:cubicBezTo>
                <a:cubicBezTo>
                  <a:pt x="2130" y="26526"/>
                  <a:pt x="2444" y="27545"/>
                  <a:pt x="2889" y="28510"/>
                </a:cubicBezTo>
                <a:lnTo>
                  <a:pt x="38186" y="28510"/>
                </a:lnTo>
                <a:cubicBezTo>
                  <a:pt x="39390" y="26577"/>
                  <a:pt x="40016" y="24270"/>
                  <a:pt x="39798" y="21866"/>
                </a:cubicBezTo>
                <a:cubicBezTo>
                  <a:pt x="39632" y="20000"/>
                  <a:pt x="38982" y="18207"/>
                  <a:pt x="37911" y="16667"/>
                </a:cubicBezTo>
                <a:cubicBezTo>
                  <a:pt x="37279" y="15754"/>
                  <a:pt x="37037" y="14629"/>
                  <a:pt x="37237" y="13537"/>
                </a:cubicBezTo>
                <a:cubicBezTo>
                  <a:pt x="37427" y="12470"/>
                  <a:pt x="37418" y="11375"/>
                  <a:pt x="37213" y="10308"/>
                </a:cubicBezTo>
                <a:cubicBezTo>
                  <a:pt x="36435" y="6249"/>
                  <a:pt x="32837" y="3243"/>
                  <a:pt x="28709" y="3192"/>
                </a:cubicBezTo>
                <a:cubicBezTo>
                  <a:pt x="28670" y="3191"/>
                  <a:pt x="28632" y="3191"/>
                  <a:pt x="28594" y="3191"/>
                </a:cubicBezTo>
                <a:cubicBezTo>
                  <a:pt x="27916" y="3191"/>
                  <a:pt x="27244" y="3267"/>
                  <a:pt x="26586" y="3422"/>
                </a:cubicBezTo>
                <a:cubicBezTo>
                  <a:pt x="26407" y="3463"/>
                  <a:pt x="26227" y="3482"/>
                  <a:pt x="26048" y="3482"/>
                </a:cubicBezTo>
                <a:cubicBezTo>
                  <a:pt x="25408" y="3482"/>
                  <a:pt x="24786" y="3229"/>
                  <a:pt x="24296" y="2790"/>
                </a:cubicBezTo>
                <a:cubicBezTo>
                  <a:pt x="22311" y="987"/>
                  <a:pt x="19732" y="1"/>
                  <a:pt x="17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53"/>
          <p:cNvSpPr/>
          <p:nvPr/>
        </p:nvSpPr>
        <p:spPr>
          <a:xfrm>
            <a:off x="782423" y="4808729"/>
            <a:ext cx="577374" cy="411357"/>
          </a:xfrm>
          <a:custGeom>
            <a:rect b="b" l="l" r="r" t="t"/>
            <a:pathLst>
              <a:path extrusionOk="0" h="28512" w="40019">
                <a:moveTo>
                  <a:pt x="17066" y="1"/>
                </a:moveTo>
                <a:cubicBezTo>
                  <a:pt x="16739" y="1"/>
                  <a:pt x="16411" y="16"/>
                  <a:pt x="16083" y="46"/>
                </a:cubicBezTo>
                <a:cubicBezTo>
                  <a:pt x="11480" y="463"/>
                  <a:pt x="7818" y="3708"/>
                  <a:pt x="6651" y="7911"/>
                </a:cubicBezTo>
                <a:cubicBezTo>
                  <a:pt x="6442" y="8677"/>
                  <a:pt x="5780" y="9233"/>
                  <a:pt x="4990" y="9312"/>
                </a:cubicBezTo>
                <a:cubicBezTo>
                  <a:pt x="4691" y="9342"/>
                  <a:pt x="4395" y="9396"/>
                  <a:pt x="4104" y="9475"/>
                </a:cubicBezTo>
                <a:cubicBezTo>
                  <a:pt x="1821" y="10092"/>
                  <a:pt x="158" y="12163"/>
                  <a:pt x="64" y="14528"/>
                </a:cubicBezTo>
                <a:cubicBezTo>
                  <a:pt x="1" y="15980"/>
                  <a:pt x="518" y="17395"/>
                  <a:pt x="1500" y="18469"/>
                </a:cubicBezTo>
                <a:cubicBezTo>
                  <a:pt x="2075" y="19092"/>
                  <a:pt x="2320" y="19941"/>
                  <a:pt x="2126" y="20764"/>
                </a:cubicBezTo>
                <a:cubicBezTo>
                  <a:pt x="1761" y="22309"/>
                  <a:pt x="1703" y="23909"/>
                  <a:pt x="1960" y="25476"/>
                </a:cubicBezTo>
                <a:cubicBezTo>
                  <a:pt x="2133" y="26525"/>
                  <a:pt x="2444" y="27547"/>
                  <a:pt x="2889" y="28512"/>
                </a:cubicBezTo>
                <a:lnTo>
                  <a:pt x="38189" y="28512"/>
                </a:lnTo>
                <a:cubicBezTo>
                  <a:pt x="39393" y="26579"/>
                  <a:pt x="40019" y="24272"/>
                  <a:pt x="39798" y="21868"/>
                </a:cubicBezTo>
                <a:cubicBezTo>
                  <a:pt x="39632" y="20002"/>
                  <a:pt x="38982" y="18209"/>
                  <a:pt x="37914" y="16669"/>
                </a:cubicBezTo>
                <a:cubicBezTo>
                  <a:pt x="37282" y="15756"/>
                  <a:pt x="37040" y="14631"/>
                  <a:pt x="37240" y="13539"/>
                </a:cubicBezTo>
                <a:cubicBezTo>
                  <a:pt x="37430" y="12472"/>
                  <a:pt x="37421" y="11377"/>
                  <a:pt x="37215" y="10310"/>
                </a:cubicBezTo>
                <a:cubicBezTo>
                  <a:pt x="36438" y="6251"/>
                  <a:pt x="32840" y="3245"/>
                  <a:pt x="28709" y="3194"/>
                </a:cubicBezTo>
                <a:cubicBezTo>
                  <a:pt x="28670" y="3193"/>
                  <a:pt x="28632" y="3193"/>
                  <a:pt x="28594" y="3193"/>
                </a:cubicBezTo>
                <a:cubicBezTo>
                  <a:pt x="27918" y="3193"/>
                  <a:pt x="27244" y="3269"/>
                  <a:pt x="26586" y="3421"/>
                </a:cubicBezTo>
                <a:cubicBezTo>
                  <a:pt x="26406" y="3462"/>
                  <a:pt x="26225" y="3482"/>
                  <a:pt x="26045" y="3482"/>
                </a:cubicBezTo>
                <a:cubicBezTo>
                  <a:pt x="25406" y="3482"/>
                  <a:pt x="24785" y="3228"/>
                  <a:pt x="24296" y="2789"/>
                </a:cubicBezTo>
                <a:cubicBezTo>
                  <a:pt x="22309" y="987"/>
                  <a:pt x="19727" y="1"/>
                  <a:pt x="170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3"/>
          <p:cNvSpPr/>
          <p:nvPr/>
        </p:nvSpPr>
        <p:spPr>
          <a:xfrm>
            <a:off x="1619377" y="4644539"/>
            <a:ext cx="778032" cy="554434"/>
          </a:xfrm>
          <a:custGeom>
            <a:rect b="b" l="l" r="r" t="t"/>
            <a:pathLst>
              <a:path extrusionOk="0" h="38429" w="53927">
                <a:moveTo>
                  <a:pt x="22996" y="1"/>
                </a:moveTo>
                <a:cubicBezTo>
                  <a:pt x="22555" y="1"/>
                  <a:pt x="22112" y="21"/>
                  <a:pt x="21668" y="62"/>
                </a:cubicBezTo>
                <a:cubicBezTo>
                  <a:pt x="15469" y="624"/>
                  <a:pt x="10527" y="5000"/>
                  <a:pt x="8958" y="10664"/>
                </a:cubicBezTo>
                <a:cubicBezTo>
                  <a:pt x="8674" y="11699"/>
                  <a:pt x="7781" y="12449"/>
                  <a:pt x="6717" y="12551"/>
                </a:cubicBezTo>
                <a:cubicBezTo>
                  <a:pt x="6315" y="12594"/>
                  <a:pt x="5916" y="12666"/>
                  <a:pt x="5522" y="12772"/>
                </a:cubicBezTo>
                <a:cubicBezTo>
                  <a:pt x="2447" y="13604"/>
                  <a:pt x="203" y="16398"/>
                  <a:pt x="79" y="19582"/>
                </a:cubicBezTo>
                <a:cubicBezTo>
                  <a:pt x="0" y="21660"/>
                  <a:pt x="753" y="23520"/>
                  <a:pt x="2014" y="24893"/>
                </a:cubicBezTo>
                <a:cubicBezTo>
                  <a:pt x="2786" y="25733"/>
                  <a:pt x="3118" y="26877"/>
                  <a:pt x="2855" y="27989"/>
                </a:cubicBezTo>
                <a:cubicBezTo>
                  <a:pt x="2362" y="30070"/>
                  <a:pt x="2287" y="32229"/>
                  <a:pt x="2631" y="34340"/>
                </a:cubicBezTo>
                <a:cubicBezTo>
                  <a:pt x="2861" y="35752"/>
                  <a:pt x="3282" y="37128"/>
                  <a:pt x="3883" y="38429"/>
                </a:cubicBezTo>
                <a:lnTo>
                  <a:pt x="51462" y="38429"/>
                </a:lnTo>
                <a:cubicBezTo>
                  <a:pt x="53083" y="35825"/>
                  <a:pt x="53927" y="32716"/>
                  <a:pt x="53633" y="29474"/>
                </a:cubicBezTo>
                <a:cubicBezTo>
                  <a:pt x="53406" y="26955"/>
                  <a:pt x="52529" y="24542"/>
                  <a:pt x="51090" y="22464"/>
                </a:cubicBezTo>
                <a:cubicBezTo>
                  <a:pt x="50240" y="21237"/>
                  <a:pt x="49914" y="19718"/>
                  <a:pt x="50183" y="18249"/>
                </a:cubicBezTo>
                <a:cubicBezTo>
                  <a:pt x="50440" y="16806"/>
                  <a:pt x="50428" y="15330"/>
                  <a:pt x="50149" y="13897"/>
                </a:cubicBezTo>
                <a:cubicBezTo>
                  <a:pt x="49103" y="8426"/>
                  <a:pt x="44252" y="4374"/>
                  <a:pt x="38685" y="4305"/>
                </a:cubicBezTo>
                <a:cubicBezTo>
                  <a:pt x="38625" y="4304"/>
                  <a:pt x="38564" y="4303"/>
                  <a:pt x="38504" y="4303"/>
                </a:cubicBezTo>
                <a:cubicBezTo>
                  <a:pt x="37600" y="4303"/>
                  <a:pt x="36703" y="4409"/>
                  <a:pt x="35821" y="4613"/>
                </a:cubicBezTo>
                <a:cubicBezTo>
                  <a:pt x="35580" y="4669"/>
                  <a:pt x="35338" y="4695"/>
                  <a:pt x="35097" y="4695"/>
                </a:cubicBezTo>
                <a:cubicBezTo>
                  <a:pt x="34236" y="4695"/>
                  <a:pt x="33396" y="4354"/>
                  <a:pt x="32740" y="3763"/>
                </a:cubicBezTo>
                <a:cubicBezTo>
                  <a:pt x="30060" y="1332"/>
                  <a:pt x="26583" y="1"/>
                  <a:pt x="229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53"/>
          <p:cNvSpPr/>
          <p:nvPr/>
        </p:nvSpPr>
        <p:spPr>
          <a:xfrm>
            <a:off x="7050821" y="4820690"/>
            <a:ext cx="687424" cy="489827"/>
          </a:xfrm>
          <a:custGeom>
            <a:rect b="b" l="l" r="r" t="t"/>
            <a:pathLst>
              <a:path extrusionOk="0" h="20694" w="29042">
                <a:moveTo>
                  <a:pt x="12375" y="1"/>
                </a:moveTo>
                <a:cubicBezTo>
                  <a:pt x="11646" y="1"/>
                  <a:pt x="10911" y="103"/>
                  <a:pt x="10192" y="311"/>
                </a:cubicBezTo>
                <a:cubicBezTo>
                  <a:pt x="7582" y="1070"/>
                  <a:pt x="5553" y="3123"/>
                  <a:pt x="4824" y="5742"/>
                </a:cubicBezTo>
                <a:cubicBezTo>
                  <a:pt x="4673" y="6299"/>
                  <a:pt x="4192" y="6704"/>
                  <a:pt x="3620" y="6758"/>
                </a:cubicBezTo>
                <a:cubicBezTo>
                  <a:pt x="3403" y="6780"/>
                  <a:pt x="3188" y="6822"/>
                  <a:pt x="2976" y="6876"/>
                </a:cubicBezTo>
                <a:cubicBezTo>
                  <a:pt x="1322" y="7324"/>
                  <a:pt x="112" y="8830"/>
                  <a:pt x="46" y="10545"/>
                </a:cubicBezTo>
                <a:cubicBezTo>
                  <a:pt x="0" y="11597"/>
                  <a:pt x="375" y="12628"/>
                  <a:pt x="1089" y="13405"/>
                </a:cubicBezTo>
                <a:cubicBezTo>
                  <a:pt x="1503" y="13859"/>
                  <a:pt x="1682" y="14473"/>
                  <a:pt x="1543" y="15072"/>
                </a:cubicBezTo>
                <a:cubicBezTo>
                  <a:pt x="1277" y="16194"/>
                  <a:pt x="1234" y="17355"/>
                  <a:pt x="1422" y="18492"/>
                </a:cubicBezTo>
                <a:cubicBezTo>
                  <a:pt x="1546" y="19254"/>
                  <a:pt x="1773" y="19995"/>
                  <a:pt x="2096" y="20693"/>
                </a:cubicBezTo>
                <a:lnTo>
                  <a:pt x="27717" y="20693"/>
                </a:lnTo>
                <a:cubicBezTo>
                  <a:pt x="28588" y="19290"/>
                  <a:pt x="29041" y="17618"/>
                  <a:pt x="28884" y="15873"/>
                </a:cubicBezTo>
                <a:cubicBezTo>
                  <a:pt x="28763" y="14515"/>
                  <a:pt x="28291" y="13215"/>
                  <a:pt x="27514" y="12096"/>
                </a:cubicBezTo>
                <a:cubicBezTo>
                  <a:pt x="27057" y="11434"/>
                  <a:pt x="26882" y="10617"/>
                  <a:pt x="27024" y="9825"/>
                </a:cubicBezTo>
                <a:cubicBezTo>
                  <a:pt x="27163" y="9051"/>
                  <a:pt x="27157" y="8255"/>
                  <a:pt x="27009" y="7481"/>
                </a:cubicBezTo>
                <a:cubicBezTo>
                  <a:pt x="26443" y="4539"/>
                  <a:pt x="23834" y="2355"/>
                  <a:pt x="20834" y="2316"/>
                </a:cubicBezTo>
                <a:cubicBezTo>
                  <a:pt x="20808" y="2316"/>
                  <a:pt x="20782" y="2315"/>
                  <a:pt x="20756" y="2315"/>
                </a:cubicBezTo>
                <a:cubicBezTo>
                  <a:pt x="20262" y="2315"/>
                  <a:pt x="19771" y="2370"/>
                  <a:pt x="19291" y="2482"/>
                </a:cubicBezTo>
                <a:cubicBezTo>
                  <a:pt x="19160" y="2513"/>
                  <a:pt x="19028" y="2528"/>
                  <a:pt x="18897" y="2528"/>
                </a:cubicBezTo>
                <a:cubicBezTo>
                  <a:pt x="18435" y="2528"/>
                  <a:pt x="17985" y="2344"/>
                  <a:pt x="17634" y="2026"/>
                </a:cubicBezTo>
                <a:cubicBezTo>
                  <a:pt x="16173" y="705"/>
                  <a:pt x="14292" y="1"/>
                  <a:pt x="123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53"/>
          <p:cNvSpPr/>
          <p:nvPr/>
        </p:nvSpPr>
        <p:spPr>
          <a:xfrm>
            <a:off x="6257830" y="4591630"/>
            <a:ext cx="926562" cy="660251"/>
          </a:xfrm>
          <a:custGeom>
            <a:rect b="b" l="l" r="r" t="t"/>
            <a:pathLst>
              <a:path extrusionOk="0" h="27894" w="39145">
                <a:moveTo>
                  <a:pt x="16693" y="1"/>
                </a:moveTo>
                <a:cubicBezTo>
                  <a:pt x="16372" y="1"/>
                  <a:pt x="16051" y="15"/>
                  <a:pt x="15729" y="45"/>
                </a:cubicBezTo>
                <a:cubicBezTo>
                  <a:pt x="11229" y="453"/>
                  <a:pt x="7645" y="3628"/>
                  <a:pt x="6505" y="7738"/>
                </a:cubicBezTo>
                <a:cubicBezTo>
                  <a:pt x="6299" y="8488"/>
                  <a:pt x="5652" y="9032"/>
                  <a:pt x="4881" y="9108"/>
                </a:cubicBezTo>
                <a:cubicBezTo>
                  <a:pt x="4588" y="9138"/>
                  <a:pt x="4297" y="9193"/>
                  <a:pt x="4013" y="9268"/>
                </a:cubicBezTo>
                <a:cubicBezTo>
                  <a:pt x="1781" y="9873"/>
                  <a:pt x="151" y="11899"/>
                  <a:pt x="64" y="14213"/>
                </a:cubicBezTo>
                <a:cubicBezTo>
                  <a:pt x="0" y="15631"/>
                  <a:pt x="505" y="17019"/>
                  <a:pt x="1467" y="18068"/>
                </a:cubicBezTo>
                <a:cubicBezTo>
                  <a:pt x="2026" y="18679"/>
                  <a:pt x="2268" y="19508"/>
                  <a:pt x="2078" y="20315"/>
                </a:cubicBezTo>
                <a:cubicBezTo>
                  <a:pt x="1718" y="21824"/>
                  <a:pt x="1663" y="23394"/>
                  <a:pt x="1914" y="24927"/>
                </a:cubicBezTo>
                <a:cubicBezTo>
                  <a:pt x="2081" y="25952"/>
                  <a:pt x="2386" y="26950"/>
                  <a:pt x="2822" y="27894"/>
                </a:cubicBezTo>
                <a:lnTo>
                  <a:pt x="37357" y="27891"/>
                </a:lnTo>
                <a:cubicBezTo>
                  <a:pt x="38534" y="26001"/>
                  <a:pt x="39144" y="23745"/>
                  <a:pt x="38933" y="21392"/>
                </a:cubicBezTo>
                <a:cubicBezTo>
                  <a:pt x="38769" y="19565"/>
                  <a:pt x="38131" y="17811"/>
                  <a:pt x="37085" y="16305"/>
                </a:cubicBezTo>
                <a:cubicBezTo>
                  <a:pt x="36468" y="15413"/>
                  <a:pt x="36232" y="14309"/>
                  <a:pt x="36426" y="13242"/>
                </a:cubicBezTo>
                <a:cubicBezTo>
                  <a:pt x="36613" y="12199"/>
                  <a:pt x="36604" y="11125"/>
                  <a:pt x="36402" y="10085"/>
                </a:cubicBezTo>
                <a:cubicBezTo>
                  <a:pt x="35642" y="6114"/>
                  <a:pt x="32122" y="3172"/>
                  <a:pt x="28082" y="3123"/>
                </a:cubicBezTo>
                <a:cubicBezTo>
                  <a:pt x="28034" y="3122"/>
                  <a:pt x="27985" y="3122"/>
                  <a:pt x="27937" y="3122"/>
                </a:cubicBezTo>
                <a:cubicBezTo>
                  <a:pt x="27285" y="3122"/>
                  <a:pt x="26638" y="3198"/>
                  <a:pt x="26005" y="3347"/>
                </a:cubicBezTo>
                <a:cubicBezTo>
                  <a:pt x="25830" y="3387"/>
                  <a:pt x="25654" y="3407"/>
                  <a:pt x="25479" y="3407"/>
                </a:cubicBezTo>
                <a:cubicBezTo>
                  <a:pt x="24852" y="3407"/>
                  <a:pt x="24242" y="3157"/>
                  <a:pt x="23767" y="2727"/>
                </a:cubicBezTo>
                <a:cubicBezTo>
                  <a:pt x="21820" y="963"/>
                  <a:pt x="19296" y="1"/>
                  <a:pt x="16693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53"/>
          <p:cNvSpPr/>
          <p:nvPr/>
        </p:nvSpPr>
        <p:spPr>
          <a:xfrm>
            <a:off x="7004265" y="2769088"/>
            <a:ext cx="1645822" cy="2130963"/>
          </a:xfrm>
          <a:custGeom>
            <a:rect b="b" l="l" r="r" t="t"/>
            <a:pathLst>
              <a:path extrusionOk="0" h="90028" w="69532">
                <a:moveTo>
                  <a:pt x="35340" y="1"/>
                </a:moveTo>
                <a:cubicBezTo>
                  <a:pt x="35243" y="1"/>
                  <a:pt x="35145" y="2"/>
                  <a:pt x="35047" y="3"/>
                </a:cubicBezTo>
                <a:cubicBezTo>
                  <a:pt x="22984" y="151"/>
                  <a:pt x="13225" y="9251"/>
                  <a:pt x="13167" y="20503"/>
                </a:cubicBezTo>
                <a:cubicBezTo>
                  <a:pt x="13164" y="20948"/>
                  <a:pt x="13177" y="21386"/>
                  <a:pt x="13204" y="21825"/>
                </a:cubicBezTo>
                <a:cubicBezTo>
                  <a:pt x="13594" y="27979"/>
                  <a:pt x="11701" y="34048"/>
                  <a:pt x="7706" y="38975"/>
                </a:cubicBezTo>
                <a:cubicBezTo>
                  <a:pt x="2653" y="45210"/>
                  <a:pt x="0" y="53224"/>
                  <a:pt x="1044" y="61837"/>
                </a:cubicBezTo>
                <a:cubicBezTo>
                  <a:pt x="2810" y="76450"/>
                  <a:pt x="15315" y="88104"/>
                  <a:pt x="31043" y="89804"/>
                </a:cubicBezTo>
                <a:cubicBezTo>
                  <a:pt x="32431" y="89954"/>
                  <a:pt x="33805" y="90027"/>
                  <a:pt x="35160" y="90027"/>
                </a:cubicBezTo>
                <a:cubicBezTo>
                  <a:pt x="54050" y="90027"/>
                  <a:pt x="69404" y="75848"/>
                  <a:pt x="69492" y="58287"/>
                </a:cubicBezTo>
                <a:cubicBezTo>
                  <a:pt x="69531" y="50760"/>
                  <a:pt x="66758" y="43828"/>
                  <a:pt x="62089" y="38355"/>
                </a:cubicBezTo>
                <a:cubicBezTo>
                  <a:pt x="58421" y="34051"/>
                  <a:pt x="56624" y="28611"/>
                  <a:pt x="57356" y="23165"/>
                </a:cubicBezTo>
                <a:cubicBezTo>
                  <a:pt x="57489" y="22151"/>
                  <a:pt x="57547" y="21129"/>
                  <a:pt x="57519" y="20107"/>
                </a:cubicBezTo>
                <a:cubicBezTo>
                  <a:pt x="57240" y="8978"/>
                  <a:pt x="47294" y="1"/>
                  <a:pt x="35340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3"/>
          <p:cNvSpPr/>
          <p:nvPr/>
        </p:nvSpPr>
        <p:spPr>
          <a:xfrm>
            <a:off x="7569118" y="3651835"/>
            <a:ext cx="529593" cy="1765995"/>
          </a:xfrm>
          <a:custGeom>
            <a:rect b="b" l="l" r="r" t="t"/>
            <a:pathLst>
              <a:path extrusionOk="0" h="74609" w="22374">
                <a:moveTo>
                  <a:pt x="11181" y="0"/>
                </a:moveTo>
                <a:cubicBezTo>
                  <a:pt x="10637" y="0"/>
                  <a:pt x="10198" y="442"/>
                  <a:pt x="10198" y="986"/>
                </a:cubicBezTo>
                <a:lnTo>
                  <a:pt x="10198" y="30547"/>
                </a:lnTo>
                <a:lnTo>
                  <a:pt x="1852" y="20531"/>
                </a:lnTo>
                <a:cubicBezTo>
                  <a:pt x="1657" y="20307"/>
                  <a:pt x="1383" y="20192"/>
                  <a:pt x="1106" y="20192"/>
                </a:cubicBezTo>
                <a:cubicBezTo>
                  <a:pt x="883" y="20192"/>
                  <a:pt x="659" y="20266"/>
                  <a:pt x="476" y="20419"/>
                </a:cubicBezTo>
                <a:cubicBezTo>
                  <a:pt x="61" y="20764"/>
                  <a:pt x="1" y="21375"/>
                  <a:pt x="336" y="21795"/>
                </a:cubicBezTo>
                <a:lnTo>
                  <a:pt x="10195" y="33625"/>
                </a:lnTo>
                <a:lnTo>
                  <a:pt x="10195" y="73622"/>
                </a:lnTo>
                <a:cubicBezTo>
                  <a:pt x="10195" y="74167"/>
                  <a:pt x="10637" y="74608"/>
                  <a:pt x="11181" y="74608"/>
                </a:cubicBezTo>
                <a:cubicBezTo>
                  <a:pt x="11725" y="74608"/>
                  <a:pt x="12167" y="74167"/>
                  <a:pt x="12167" y="73622"/>
                </a:cubicBezTo>
                <a:lnTo>
                  <a:pt x="12167" y="32754"/>
                </a:lnTo>
                <a:lnTo>
                  <a:pt x="22016" y="21399"/>
                </a:lnTo>
                <a:cubicBezTo>
                  <a:pt x="22373" y="20988"/>
                  <a:pt x="22328" y="20365"/>
                  <a:pt x="21917" y="20008"/>
                </a:cubicBezTo>
                <a:cubicBezTo>
                  <a:pt x="21730" y="19846"/>
                  <a:pt x="21501" y="19767"/>
                  <a:pt x="21272" y="19767"/>
                </a:cubicBezTo>
                <a:cubicBezTo>
                  <a:pt x="20996" y="19767"/>
                  <a:pt x="20721" y="19883"/>
                  <a:pt x="20526" y="20108"/>
                </a:cubicBezTo>
                <a:lnTo>
                  <a:pt x="12167" y="29745"/>
                </a:lnTo>
                <a:lnTo>
                  <a:pt x="12167" y="15955"/>
                </a:lnTo>
                <a:lnTo>
                  <a:pt x="19295" y="7739"/>
                </a:lnTo>
                <a:cubicBezTo>
                  <a:pt x="19570" y="7421"/>
                  <a:pt x="19537" y="6944"/>
                  <a:pt x="19219" y="6668"/>
                </a:cubicBezTo>
                <a:cubicBezTo>
                  <a:pt x="19075" y="6544"/>
                  <a:pt x="18899" y="6483"/>
                  <a:pt x="18723" y="6483"/>
                </a:cubicBezTo>
                <a:cubicBezTo>
                  <a:pt x="18511" y="6483"/>
                  <a:pt x="18299" y="6572"/>
                  <a:pt x="18149" y="6744"/>
                </a:cubicBezTo>
                <a:lnTo>
                  <a:pt x="12167" y="13639"/>
                </a:lnTo>
                <a:lnTo>
                  <a:pt x="12167" y="986"/>
                </a:lnTo>
                <a:cubicBezTo>
                  <a:pt x="12167" y="442"/>
                  <a:pt x="11725" y="0"/>
                  <a:pt x="1118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3"/>
          <p:cNvSpPr/>
          <p:nvPr/>
        </p:nvSpPr>
        <p:spPr>
          <a:xfrm>
            <a:off x="8124645" y="3736010"/>
            <a:ext cx="711615" cy="1192282"/>
          </a:xfrm>
          <a:custGeom>
            <a:rect b="b" l="l" r="r" t="t"/>
            <a:pathLst>
              <a:path extrusionOk="0" h="50371" w="30064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53"/>
          <p:cNvSpPr/>
          <p:nvPr/>
        </p:nvSpPr>
        <p:spPr>
          <a:xfrm>
            <a:off x="8346273" y="4112419"/>
            <a:ext cx="258145" cy="1222627"/>
          </a:xfrm>
          <a:custGeom>
            <a:rect b="b" l="l" r="r" t="t"/>
            <a:pathLst>
              <a:path extrusionOk="0" h="51653" w="10906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3"/>
          <p:cNvSpPr/>
          <p:nvPr/>
        </p:nvSpPr>
        <p:spPr>
          <a:xfrm>
            <a:off x="2438860" y="3453301"/>
            <a:ext cx="1081101" cy="1399756"/>
          </a:xfrm>
          <a:custGeom>
            <a:rect b="b" l="l" r="r" t="t"/>
            <a:pathLst>
              <a:path extrusionOk="0" h="65570" w="50643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3"/>
          <p:cNvSpPr/>
          <p:nvPr/>
        </p:nvSpPr>
        <p:spPr>
          <a:xfrm>
            <a:off x="2767000" y="3991678"/>
            <a:ext cx="433141" cy="1320556"/>
          </a:xfrm>
          <a:custGeom>
            <a:rect b="b" l="l" r="r" t="t"/>
            <a:pathLst>
              <a:path extrusionOk="0" h="61860" w="2029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3"/>
          <p:cNvSpPr/>
          <p:nvPr/>
        </p:nvSpPr>
        <p:spPr>
          <a:xfrm>
            <a:off x="3527790" y="4198961"/>
            <a:ext cx="751500" cy="1104411"/>
          </a:xfrm>
          <a:custGeom>
            <a:rect b="b" l="l" r="r" t="t"/>
            <a:pathLst>
              <a:path extrusionOk="0" h="41102" w="27968">
                <a:moveTo>
                  <a:pt x="12339" y="1"/>
                </a:moveTo>
                <a:lnTo>
                  <a:pt x="1" y="17510"/>
                </a:lnTo>
                <a:lnTo>
                  <a:pt x="1" y="41102"/>
                </a:lnTo>
                <a:lnTo>
                  <a:pt x="27968" y="41102"/>
                </a:lnTo>
                <a:lnTo>
                  <a:pt x="27968" y="17510"/>
                </a:lnTo>
                <a:lnTo>
                  <a:pt x="12339" y="1"/>
                </a:lnTo>
                <a:close/>
              </a:path>
            </a:pathLst>
          </a:custGeom>
          <a:solidFill>
            <a:srgbClr val="56A4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/>
          <p:nvPr/>
        </p:nvSpPr>
        <p:spPr>
          <a:xfrm>
            <a:off x="4265210" y="4669454"/>
            <a:ext cx="1092964" cy="633917"/>
          </a:xfrm>
          <a:custGeom>
            <a:rect b="b" l="l" r="r" t="t"/>
            <a:pathLst>
              <a:path extrusionOk="0" h="23592" w="40676">
                <a:moveTo>
                  <a:pt x="1" y="0"/>
                </a:moveTo>
                <a:lnTo>
                  <a:pt x="1" y="23592"/>
                </a:lnTo>
                <a:lnTo>
                  <a:pt x="40675" y="23592"/>
                </a:lnTo>
                <a:lnTo>
                  <a:pt x="406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3"/>
          <p:cNvSpPr/>
          <p:nvPr/>
        </p:nvSpPr>
        <p:spPr>
          <a:xfrm>
            <a:off x="4380187" y="4844324"/>
            <a:ext cx="174897" cy="306049"/>
          </a:xfrm>
          <a:custGeom>
            <a:rect b="b" l="l" r="r" t="t"/>
            <a:pathLst>
              <a:path extrusionOk="0" h="11390" w="6509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9" y="11389"/>
                </a:lnTo>
                <a:cubicBezTo>
                  <a:pt x="6218" y="11389"/>
                  <a:pt x="6509" y="11099"/>
                  <a:pt x="6509" y="10736"/>
                </a:cubicBezTo>
                <a:lnTo>
                  <a:pt x="6509" y="654"/>
                </a:lnTo>
                <a:cubicBezTo>
                  <a:pt x="6509" y="294"/>
                  <a:pt x="6218" y="0"/>
                  <a:pt x="585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3"/>
          <p:cNvSpPr/>
          <p:nvPr/>
        </p:nvSpPr>
        <p:spPr>
          <a:xfrm>
            <a:off x="3741272" y="4695545"/>
            <a:ext cx="259967" cy="454828"/>
          </a:xfrm>
          <a:custGeom>
            <a:rect b="b" l="l" r="r" t="t"/>
            <a:pathLst>
              <a:path extrusionOk="0" h="16927" w="9675">
                <a:moveTo>
                  <a:pt x="653" y="0"/>
                </a:moveTo>
                <a:cubicBezTo>
                  <a:pt x="293" y="0"/>
                  <a:pt x="0" y="290"/>
                  <a:pt x="0" y="650"/>
                </a:cubicBezTo>
                <a:lnTo>
                  <a:pt x="0" y="16273"/>
                </a:lnTo>
                <a:cubicBezTo>
                  <a:pt x="0" y="16636"/>
                  <a:pt x="293" y="16926"/>
                  <a:pt x="653" y="16926"/>
                </a:cubicBezTo>
                <a:lnTo>
                  <a:pt x="9021" y="16926"/>
                </a:lnTo>
                <a:cubicBezTo>
                  <a:pt x="9384" y="16926"/>
                  <a:pt x="9674" y="16636"/>
                  <a:pt x="9674" y="16273"/>
                </a:cubicBezTo>
                <a:lnTo>
                  <a:pt x="9674" y="650"/>
                </a:lnTo>
                <a:cubicBezTo>
                  <a:pt x="9674" y="290"/>
                  <a:pt x="9384" y="0"/>
                  <a:pt x="902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3"/>
          <p:cNvSpPr/>
          <p:nvPr/>
        </p:nvSpPr>
        <p:spPr>
          <a:xfrm>
            <a:off x="4686290" y="4882829"/>
            <a:ext cx="284204" cy="415356"/>
          </a:xfrm>
          <a:custGeom>
            <a:rect b="b" l="l" r="r" t="t"/>
            <a:pathLst>
              <a:path extrusionOk="0" h="15458" w="10577">
                <a:moveTo>
                  <a:pt x="5287" y="1"/>
                </a:moveTo>
                <a:cubicBezTo>
                  <a:pt x="2366" y="1"/>
                  <a:pt x="1" y="2369"/>
                  <a:pt x="1" y="5290"/>
                </a:cubicBezTo>
                <a:lnTo>
                  <a:pt x="1" y="15457"/>
                </a:lnTo>
                <a:lnTo>
                  <a:pt x="10573" y="15457"/>
                </a:lnTo>
                <a:lnTo>
                  <a:pt x="10576" y="5290"/>
                </a:lnTo>
                <a:cubicBezTo>
                  <a:pt x="10576" y="2369"/>
                  <a:pt x="8208" y="1"/>
                  <a:pt x="528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3"/>
          <p:cNvSpPr/>
          <p:nvPr/>
        </p:nvSpPr>
        <p:spPr>
          <a:xfrm>
            <a:off x="5052609" y="4844324"/>
            <a:ext cx="174897" cy="306049"/>
          </a:xfrm>
          <a:custGeom>
            <a:rect b="b" l="l" r="r" t="t"/>
            <a:pathLst>
              <a:path extrusionOk="0" h="11390" w="6509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8" y="11389"/>
                </a:lnTo>
                <a:cubicBezTo>
                  <a:pt x="6218" y="11389"/>
                  <a:pt x="6508" y="11099"/>
                  <a:pt x="6508" y="10736"/>
                </a:cubicBezTo>
                <a:lnTo>
                  <a:pt x="6508" y="654"/>
                </a:lnTo>
                <a:cubicBezTo>
                  <a:pt x="6508" y="294"/>
                  <a:pt x="6218" y="0"/>
                  <a:pt x="5858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53"/>
          <p:cNvSpPr/>
          <p:nvPr/>
        </p:nvSpPr>
        <p:spPr>
          <a:xfrm>
            <a:off x="3413297" y="4166717"/>
            <a:ext cx="2081780" cy="502765"/>
          </a:xfrm>
          <a:custGeom>
            <a:rect b="b" l="l" r="r" t="t"/>
            <a:pathLst>
              <a:path extrusionOk="0" h="18711" w="77476">
                <a:moveTo>
                  <a:pt x="14837" y="0"/>
                </a:moveTo>
                <a:lnTo>
                  <a:pt x="1" y="18710"/>
                </a:lnTo>
                <a:lnTo>
                  <a:pt x="4455" y="18710"/>
                </a:lnTo>
                <a:lnTo>
                  <a:pt x="16416" y="2507"/>
                </a:lnTo>
                <a:lnTo>
                  <a:pt x="28666" y="18710"/>
                </a:lnTo>
                <a:lnTo>
                  <a:pt x="77476" y="18710"/>
                </a:lnTo>
                <a:lnTo>
                  <a:pt x="6283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3"/>
          <p:cNvSpPr/>
          <p:nvPr/>
        </p:nvSpPr>
        <p:spPr>
          <a:xfrm>
            <a:off x="5733451" y="3476738"/>
            <a:ext cx="1403087" cy="1442450"/>
          </a:xfrm>
          <a:custGeom>
            <a:rect b="b" l="l" r="r" t="t"/>
            <a:pathLst>
              <a:path extrusionOk="0" h="60940" w="59277">
                <a:moveTo>
                  <a:pt x="29640" y="1"/>
                </a:moveTo>
                <a:cubicBezTo>
                  <a:pt x="29123" y="1"/>
                  <a:pt x="28607" y="58"/>
                  <a:pt x="28101" y="173"/>
                </a:cubicBezTo>
                <a:cubicBezTo>
                  <a:pt x="23244" y="1174"/>
                  <a:pt x="21952" y="8220"/>
                  <a:pt x="21608" y="11889"/>
                </a:cubicBezTo>
                <a:cubicBezTo>
                  <a:pt x="21535" y="12662"/>
                  <a:pt x="20893" y="13258"/>
                  <a:pt x="20125" y="13258"/>
                </a:cubicBezTo>
                <a:cubicBezTo>
                  <a:pt x="20097" y="13258"/>
                  <a:pt x="20069" y="13257"/>
                  <a:pt x="20041" y="13256"/>
                </a:cubicBezTo>
                <a:cubicBezTo>
                  <a:pt x="19950" y="13250"/>
                  <a:pt x="19855" y="13248"/>
                  <a:pt x="19758" y="13248"/>
                </a:cubicBezTo>
                <a:cubicBezTo>
                  <a:pt x="17978" y="13248"/>
                  <a:pt x="15247" y="14083"/>
                  <a:pt x="13675" y="15654"/>
                </a:cubicBezTo>
                <a:cubicBezTo>
                  <a:pt x="11377" y="17952"/>
                  <a:pt x="11613" y="24475"/>
                  <a:pt x="11900" y="27762"/>
                </a:cubicBezTo>
                <a:cubicBezTo>
                  <a:pt x="11978" y="28661"/>
                  <a:pt x="11253" y="29389"/>
                  <a:pt x="10353" y="29389"/>
                </a:cubicBezTo>
                <a:cubicBezTo>
                  <a:pt x="10348" y="29389"/>
                  <a:pt x="10342" y="29389"/>
                  <a:pt x="10337" y="29389"/>
                </a:cubicBezTo>
                <a:cubicBezTo>
                  <a:pt x="10321" y="29389"/>
                  <a:pt x="10305" y="29389"/>
                  <a:pt x="10290" y="29389"/>
                </a:cubicBezTo>
                <a:cubicBezTo>
                  <a:pt x="7014" y="29389"/>
                  <a:pt x="5867" y="32831"/>
                  <a:pt x="5867" y="32831"/>
                </a:cubicBezTo>
                <a:cubicBezTo>
                  <a:pt x="0" y="46025"/>
                  <a:pt x="25796" y="59222"/>
                  <a:pt x="28975" y="60786"/>
                </a:cubicBezTo>
                <a:cubicBezTo>
                  <a:pt x="29180" y="60888"/>
                  <a:pt x="29407" y="60940"/>
                  <a:pt x="29640" y="60940"/>
                </a:cubicBezTo>
                <a:cubicBezTo>
                  <a:pt x="29870" y="60940"/>
                  <a:pt x="30099" y="60888"/>
                  <a:pt x="30305" y="60786"/>
                </a:cubicBezTo>
                <a:cubicBezTo>
                  <a:pt x="33480" y="59222"/>
                  <a:pt x="59276" y="46025"/>
                  <a:pt x="53412" y="32831"/>
                </a:cubicBezTo>
                <a:cubicBezTo>
                  <a:pt x="53412" y="32831"/>
                  <a:pt x="52264" y="29389"/>
                  <a:pt x="48986" y="29389"/>
                </a:cubicBezTo>
                <a:cubicBezTo>
                  <a:pt x="48972" y="29389"/>
                  <a:pt x="48957" y="29389"/>
                  <a:pt x="48943" y="29389"/>
                </a:cubicBezTo>
                <a:cubicBezTo>
                  <a:pt x="48937" y="29389"/>
                  <a:pt x="48932" y="29389"/>
                  <a:pt x="48926" y="29389"/>
                </a:cubicBezTo>
                <a:cubicBezTo>
                  <a:pt x="48027" y="29389"/>
                  <a:pt x="47301" y="28661"/>
                  <a:pt x="47379" y="27762"/>
                </a:cubicBezTo>
                <a:cubicBezTo>
                  <a:pt x="47664" y="24475"/>
                  <a:pt x="47903" y="17952"/>
                  <a:pt x="45604" y="15654"/>
                </a:cubicBezTo>
                <a:cubicBezTo>
                  <a:pt x="44033" y="14083"/>
                  <a:pt x="41301" y="13248"/>
                  <a:pt x="39519" y="13248"/>
                </a:cubicBezTo>
                <a:cubicBezTo>
                  <a:pt x="39422" y="13248"/>
                  <a:pt x="39327" y="13250"/>
                  <a:pt x="39235" y="13256"/>
                </a:cubicBezTo>
                <a:cubicBezTo>
                  <a:pt x="39207" y="13257"/>
                  <a:pt x="39179" y="13258"/>
                  <a:pt x="39152" y="13258"/>
                </a:cubicBezTo>
                <a:cubicBezTo>
                  <a:pt x="38387" y="13258"/>
                  <a:pt x="37745" y="12662"/>
                  <a:pt x="37672" y="11889"/>
                </a:cubicBezTo>
                <a:cubicBezTo>
                  <a:pt x="37327" y="8223"/>
                  <a:pt x="36036" y="1174"/>
                  <a:pt x="31179" y="173"/>
                </a:cubicBezTo>
                <a:cubicBezTo>
                  <a:pt x="30673" y="58"/>
                  <a:pt x="30156" y="1"/>
                  <a:pt x="296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3"/>
          <p:cNvSpPr/>
          <p:nvPr/>
        </p:nvSpPr>
        <p:spPr>
          <a:xfrm>
            <a:off x="6240050" y="3921130"/>
            <a:ext cx="410248" cy="1367653"/>
          </a:xfrm>
          <a:custGeom>
            <a:rect b="b" l="l" r="r" t="t"/>
            <a:pathLst>
              <a:path extrusionOk="0" h="57780" w="17332">
                <a:moveTo>
                  <a:pt x="8670" y="1"/>
                </a:moveTo>
                <a:cubicBezTo>
                  <a:pt x="8241" y="1"/>
                  <a:pt x="7896" y="351"/>
                  <a:pt x="7908" y="781"/>
                </a:cubicBezTo>
                <a:lnTo>
                  <a:pt x="7908" y="23658"/>
                </a:lnTo>
                <a:lnTo>
                  <a:pt x="1449" y="15907"/>
                </a:lnTo>
                <a:cubicBezTo>
                  <a:pt x="1297" y="15722"/>
                  <a:pt x="1077" y="15626"/>
                  <a:pt x="855" y="15626"/>
                </a:cubicBezTo>
                <a:cubicBezTo>
                  <a:pt x="682" y="15626"/>
                  <a:pt x="509" y="15684"/>
                  <a:pt x="366" y="15802"/>
                </a:cubicBezTo>
                <a:cubicBezTo>
                  <a:pt x="39" y="16074"/>
                  <a:pt x="0" y="16561"/>
                  <a:pt x="275" y="16884"/>
                </a:cubicBezTo>
                <a:lnTo>
                  <a:pt x="7908" y="26041"/>
                </a:lnTo>
                <a:lnTo>
                  <a:pt x="7908" y="56999"/>
                </a:lnTo>
                <a:cubicBezTo>
                  <a:pt x="7896" y="57426"/>
                  <a:pt x="8241" y="57779"/>
                  <a:pt x="8670" y="57779"/>
                </a:cubicBezTo>
                <a:cubicBezTo>
                  <a:pt x="9097" y="57779"/>
                  <a:pt x="9441" y="57426"/>
                  <a:pt x="9432" y="56999"/>
                </a:cubicBezTo>
                <a:lnTo>
                  <a:pt x="9432" y="19440"/>
                </a:lnTo>
                <a:lnTo>
                  <a:pt x="17053" y="10651"/>
                </a:lnTo>
                <a:cubicBezTo>
                  <a:pt x="17331" y="10334"/>
                  <a:pt x="17295" y="9853"/>
                  <a:pt x="16978" y="9575"/>
                </a:cubicBezTo>
                <a:cubicBezTo>
                  <a:pt x="16833" y="9450"/>
                  <a:pt x="16655" y="9389"/>
                  <a:pt x="16477" y="9389"/>
                </a:cubicBezTo>
                <a:cubicBezTo>
                  <a:pt x="16264" y="9389"/>
                  <a:pt x="16051" y="9477"/>
                  <a:pt x="15901" y="9651"/>
                </a:cubicBezTo>
                <a:lnTo>
                  <a:pt x="9432" y="17111"/>
                </a:lnTo>
                <a:lnTo>
                  <a:pt x="9432" y="781"/>
                </a:lnTo>
                <a:cubicBezTo>
                  <a:pt x="9441" y="351"/>
                  <a:pt x="9097" y="1"/>
                  <a:pt x="867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53"/>
          <p:cNvSpPr/>
          <p:nvPr/>
        </p:nvSpPr>
        <p:spPr>
          <a:xfrm>
            <a:off x="5209084" y="4820708"/>
            <a:ext cx="524368" cy="387385"/>
          </a:xfrm>
          <a:custGeom>
            <a:rect b="b" l="l" r="r" t="t"/>
            <a:pathLst>
              <a:path extrusionOk="0" h="14417" w="19515">
                <a:moveTo>
                  <a:pt x="8420" y="1"/>
                </a:moveTo>
                <a:cubicBezTo>
                  <a:pt x="8024" y="1"/>
                  <a:pt x="7625" y="45"/>
                  <a:pt x="7231" y="137"/>
                </a:cubicBezTo>
                <a:cubicBezTo>
                  <a:pt x="5456" y="551"/>
                  <a:pt x="4022" y="1854"/>
                  <a:pt x="3442" y="3581"/>
                </a:cubicBezTo>
                <a:cubicBezTo>
                  <a:pt x="3321" y="3950"/>
                  <a:pt x="2985" y="4201"/>
                  <a:pt x="2598" y="4219"/>
                </a:cubicBezTo>
                <a:cubicBezTo>
                  <a:pt x="2453" y="4225"/>
                  <a:pt x="2308" y="4244"/>
                  <a:pt x="2162" y="4277"/>
                </a:cubicBezTo>
                <a:cubicBezTo>
                  <a:pt x="1037" y="4516"/>
                  <a:pt x="176" y="5480"/>
                  <a:pt x="70" y="6627"/>
                </a:cubicBezTo>
                <a:cubicBezTo>
                  <a:pt x="0" y="7331"/>
                  <a:pt x="215" y="8033"/>
                  <a:pt x="666" y="8577"/>
                </a:cubicBezTo>
                <a:cubicBezTo>
                  <a:pt x="929" y="8892"/>
                  <a:pt x="1022" y="9318"/>
                  <a:pt x="907" y="9711"/>
                </a:cubicBezTo>
                <a:cubicBezTo>
                  <a:pt x="690" y="10452"/>
                  <a:pt x="620" y="11229"/>
                  <a:pt x="705" y="11997"/>
                </a:cubicBezTo>
                <a:cubicBezTo>
                  <a:pt x="759" y="12511"/>
                  <a:pt x="886" y="13017"/>
                  <a:pt x="1077" y="13497"/>
                </a:cubicBezTo>
                <a:lnTo>
                  <a:pt x="18236" y="14417"/>
                </a:lnTo>
                <a:cubicBezTo>
                  <a:pt x="19445" y="12705"/>
                  <a:pt x="19515" y="10434"/>
                  <a:pt x="18408" y="8653"/>
                </a:cubicBezTo>
                <a:cubicBezTo>
                  <a:pt x="18127" y="8193"/>
                  <a:pt x="18036" y="7640"/>
                  <a:pt x="18163" y="7113"/>
                </a:cubicBezTo>
                <a:cubicBezTo>
                  <a:pt x="18284" y="6599"/>
                  <a:pt x="18308" y="6067"/>
                  <a:pt x="18236" y="5544"/>
                </a:cubicBezTo>
                <a:cubicBezTo>
                  <a:pt x="17964" y="3551"/>
                  <a:pt x="16291" y="1997"/>
                  <a:pt x="14286" y="1864"/>
                </a:cubicBezTo>
                <a:cubicBezTo>
                  <a:pt x="14187" y="1857"/>
                  <a:pt x="14087" y="1853"/>
                  <a:pt x="13988" y="1853"/>
                </a:cubicBezTo>
                <a:cubicBezTo>
                  <a:pt x="13740" y="1853"/>
                  <a:pt x="13493" y="1875"/>
                  <a:pt x="13249" y="1918"/>
                </a:cubicBezTo>
                <a:cubicBezTo>
                  <a:pt x="13181" y="1930"/>
                  <a:pt x="13112" y="1936"/>
                  <a:pt x="13045" y="1936"/>
                </a:cubicBezTo>
                <a:cubicBezTo>
                  <a:pt x="12713" y="1936"/>
                  <a:pt x="12392" y="1793"/>
                  <a:pt x="12151" y="1552"/>
                </a:cubicBezTo>
                <a:cubicBezTo>
                  <a:pt x="11154" y="548"/>
                  <a:pt x="9805" y="1"/>
                  <a:pt x="8420" y="1"/>
                </a:cubicBezTo>
                <a:close/>
              </a:path>
            </a:pathLst>
          </a:cu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53"/>
          <p:cNvSpPr/>
          <p:nvPr/>
        </p:nvSpPr>
        <p:spPr>
          <a:xfrm>
            <a:off x="1058330" y="2330676"/>
            <a:ext cx="1339065" cy="2243750"/>
          </a:xfrm>
          <a:custGeom>
            <a:rect b="b" l="l" r="r" t="t"/>
            <a:pathLst>
              <a:path extrusionOk="0" h="105106" w="62727">
                <a:moveTo>
                  <a:pt x="31083" y="0"/>
                </a:moveTo>
                <a:cubicBezTo>
                  <a:pt x="30660" y="0"/>
                  <a:pt x="30078" y="77"/>
                  <a:pt x="29410" y="366"/>
                </a:cubicBezTo>
                <a:cubicBezTo>
                  <a:pt x="23250" y="2407"/>
                  <a:pt x="21611" y="16772"/>
                  <a:pt x="21172" y="24241"/>
                </a:cubicBezTo>
                <a:cubicBezTo>
                  <a:pt x="21082" y="25817"/>
                  <a:pt x="20271" y="27035"/>
                  <a:pt x="19296" y="27035"/>
                </a:cubicBezTo>
                <a:cubicBezTo>
                  <a:pt x="19260" y="27035"/>
                  <a:pt x="19224" y="27033"/>
                  <a:pt x="19188" y="27030"/>
                </a:cubicBezTo>
                <a:cubicBezTo>
                  <a:pt x="19071" y="27019"/>
                  <a:pt x="18950" y="27014"/>
                  <a:pt x="18825" y="27014"/>
                </a:cubicBezTo>
                <a:cubicBezTo>
                  <a:pt x="16566" y="27014"/>
                  <a:pt x="13102" y="28718"/>
                  <a:pt x="11108" y="31917"/>
                </a:cubicBezTo>
                <a:cubicBezTo>
                  <a:pt x="8196" y="36601"/>
                  <a:pt x="8495" y="49895"/>
                  <a:pt x="8858" y="56599"/>
                </a:cubicBezTo>
                <a:cubicBezTo>
                  <a:pt x="8957" y="58430"/>
                  <a:pt x="8037" y="59917"/>
                  <a:pt x="6895" y="59917"/>
                </a:cubicBezTo>
                <a:cubicBezTo>
                  <a:pt x="6888" y="59917"/>
                  <a:pt x="6881" y="59917"/>
                  <a:pt x="6874" y="59917"/>
                </a:cubicBezTo>
                <a:cubicBezTo>
                  <a:pt x="6854" y="59917"/>
                  <a:pt x="6835" y="59916"/>
                  <a:pt x="6815" y="59916"/>
                </a:cubicBezTo>
                <a:cubicBezTo>
                  <a:pt x="2657" y="59916"/>
                  <a:pt x="1204" y="66933"/>
                  <a:pt x="1204" y="66933"/>
                </a:cubicBezTo>
                <a:cubicBezTo>
                  <a:pt x="170" y="70668"/>
                  <a:pt x="0" y="74469"/>
                  <a:pt x="472" y="78249"/>
                </a:cubicBezTo>
                <a:cubicBezTo>
                  <a:pt x="2716" y="96150"/>
                  <a:pt x="17018" y="105106"/>
                  <a:pt x="31329" y="105106"/>
                </a:cubicBezTo>
                <a:cubicBezTo>
                  <a:pt x="45614" y="105106"/>
                  <a:pt x="59909" y="96183"/>
                  <a:pt x="62231" y="78325"/>
                </a:cubicBezTo>
                <a:cubicBezTo>
                  <a:pt x="62727" y="74520"/>
                  <a:pt x="62566" y="70692"/>
                  <a:pt x="61526" y="66933"/>
                </a:cubicBezTo>
                <a:cubicBezTo>
                  <a:pt x="61526" y="66933"/>
                  <a:pt x="60070" y="59916"/>
                  <a:pt x="55912" y="59916"/>
                </a:cubicBezTo>
                <a:cubicBezTo>
                  <a:pt x="55892" y="59916"/>
                  <a:pt x="55872" y="59917"/>
                  <a:pt x="55853" y="59917"/>
                </a:cubicBezTo>
                <a:cubicBezTo>
                  <a:pt x="55846" y="59917"/>
                  <a:pt x="55839" y="59917"/>
                  <a:pt x="55832" y="59917"/>
                </a:cubicBezTo>
                <a:cubicBezTo>
                  <a:pt x="54689" y="59917"/>
                  <a:pt x="53770" y="58430"/>
                  <a:pt x="53869" y="56599"/>
                </a:cubicBezTo>
                <a:cubicBezTo>
                  <a:pt x="54232" y="49895"/>
                  <a:pt x="54534" y="36601"/>
                  <a:pt x="51619" y="31917"/>
                </a:cubicBezTo>
                <a:cubicBezTo>
                  <a:pt x="49627" y="28718"/>
                  <a:pt x="46161" y="27014"/>
                  <a:pt x="43904" y="27014"/>
                </a:cubicBezTo>
                <a:cubicBezTo>
                  <a:pt x="43780" y="27014"/>
                  <a:pt x="43659" y="27019"/>
                  <a:pt x="43542" y="27030"/>
                </a:cubicBezTo>
                <a:cubicBezTo>
                  <a:pt x="43505" y="27033"/>
                  <a:pt x="43470" y="27035"/>
                  <a:pt x="43434" y="27035"/>
                </a:cubicBezTo>
                <a:cubicBezTo>
                  <a:pt x="42459" y="27035"/>
                  <a:pt x="41648" y="25817"/>
                  <a:pt x="41555" y="24241"/>
                </a:cubicBezTo>
                <a:cubicBezTo>
                  <a:pt x="41119" y="16772"/>
                  <a:pt x="39480" y="2407"/>
                  <a:pt x="33317" y="366"/>
                </a:cubicBezTo>
                <a:cubicBezTo>
                  <a:pt x="32649" y="77"/>
                  <a:pt x="32066" y="0"/>
                  <a:pt x="31644" y="0"/>
                </a:cubicBezTo>
                <a:cubicBezTo>
                  <a:pt x="31540" y="0"/>
                  <a:pt x="31447" y="5"/>
                  <a:pt x="31363" y="12"/>
                </a:cubicBezTo>
                <a:cubicBezTo>
                  <a:pt x="31280" y="5"/>
                  <a:pt x="31186" y="0"/>
                  <a:pt x="3108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3"/>
          <p:cNvSpPr/>
          <p:nvPr/>
        </p:nvSpPr>
        <p:spPr>
          <a:xfrm>
            <a:off x="1484864" y="3039133"/>
            <a:ext cx="475943" cy="2300727"/>
          </a:xfrm>
          <a:custGeom>
            <a:rect b="b" l="l" r="r" t="t"/>
            <a:pathLst>
              <a:path extrusionOk="0" h="107775" w="22295">
                <a:moveTo>
                  <a:pt x="11420" y="1"/>
                </a:moveTo>
                <a:cubicBezTo>
                  <a:pt x="10633" y="1"/>
                  <a:pt x="9998" y="639"/>
                  <a:pt x="9998" y="1425"/>
                </a:cubicBezTo>
                <a:lnTo>
                  <a:pt x="9998" y="44649"/>
                </a:lnTo>
                <a:lnTo>
                  <a:pt x="1966" y="35011"/>
                </a:lnTo>
                <a:cubicBezTo>
                  <a:pt x="1760" y="34764"/>
                  <a:pt x="1464" y="34636"/>
                  <a:pt x="1167" y="34636"/>
                </a:cubicBezTo>
                <a:cubicBezTo>
                  <a:pt x="933" y="34636"/>
                  <a:pt x="697" y="34715"/>
                  <a:pt x="503" y="34878"/>
                </a:cubicBezTo>
                <a:cubicBezTo>
                  <a:pt x="61" y="35244"/>
                  <a:pt x="1" y="35900"/>
                  <a:pt x="370" y="36342"/>
                </a:cubicBezTo>
                <a:lnTo>
                  <a:pt x="9998" y="47894"/>
                </a:lnTo>
                <a:lnTo>
                  <a:pt x="9998" y="106350"/>
                </a:lnTo>
                <a:cubicBezTo>
                  <a:pt x="9998" y="107136"/>
                  <a:pt x="10633" y="107774"/>
                  <a:pt x="11420" y="107774"/>
                </a:cubicBezTo>
                <a:cubicBezTo>
                  <a:pt x="12206" y="107774"/>
                  <a:pt x="12844" y="107136"/>
                  <a:pt x="12844" y="106350"/>
                </a:cubicBezTo>
                <a:lnTo>
                  <a:pt x="12844" y="34905"/>
                </a:lnTo>
                <a:lnTo>
                  <a:pt x="21944" y="24414"/>
                </a:lnTo>
                <a:cubicBezTo>
                  <a:pt x="22294" y="23997"/>
                  <a:pt x="22246" y="23377"/>
                  <a:pt x="21835" y="23020"/>
                </a:cubicBezTo>
                <a:cubicBezTo>
                  <a:pt x="21646" y="22857"/>
                  <a:pt x="21414" y="22776"/>
                  <a:pt x="21183" y="22776"/>
                </a:cubicBezTo>
                <a:cubicBezTo>
                  <a:pt x="20909" y="22776"/>
                  <a:pt x="20637" y="22889"/>
                  <a:pt x="20441" y="23108"/>
                </a:cubicBezTo>
                <a:lnTo>
                  <a:pt x="20441" y="23111"/>
                </a:lnTo>
                <a:lnTo>
                  <a:pt x="12844" y="31866"/>
                </a:lnTo>
                <a:lnTo>
                  <a:pt x="12844" y="19413"/>
                </a:lnTo>
                <a:lnTo>
                  <a:pt x="21944" y="8922"/>
                </a:lnTo>
                <a:cubicBezTo>
                  <a:pt x="22294" y="8505"/>
                  <a:pt x="22246" y="7885"/>
                  <a:pt x="21835" y="7528"/>
                </a:cubicBezTo>
                <a:cubicBezTo>
                  <a:pt x="21646" y="7364"/>
                  <a:pt x="21414" y="7284"/>
                  <a:pt x="21183" y="7284"/>
                </a:cubicBezTo>
                <a:cubicBezTo>
                  <a:pt x="20909" y="7284"/>
                  <a:pt x="20637" y="7396"/>
                  <a:pt x="20441" y="7615"/>
                </a:cubicBezTo>
                <a:lnTo>
                  <a:pt x="12844" y="16373"/>
                </a:lnTo>
                <a:lnTo>
                  <a:pt x="12844" y="1425"/>
                </a:lnTo>
                <a:cubicBezTo>
                  <a:pt x="12844" y="639"/>
                  <a:pt x="12206" y="1"/>
                  <a:pt x="1142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3"/>
          <p:cNvSpPr/>
          <p:nvPr/>
        </p:nvSpPr>
        <p:spPr>
          <a:xfrm>
            <a:off x="-7" y="2864687"/>
            <a:ext cx="1851853" cy="1904112"/>
          </a:xfrm>
          <a:custGeom>
            <a:rect b="b" l="l" r="r" t="t"/>
            <a:pathLst>
              <a:path extrusionOk="0" h="89196" w="86748">
                <a:moveTo>
                  <a:pt x="43054" y="1"/>
                </a:moveTo>
                <a:cubicBezTo>
                  <a:pt x="42402" y="1"/>
                  <a:pt x="41751" y="88"/>
                  <a:pt x="41123" y="262"/>
                </a:cubicBezTo>
                <a:cubicBezTo>
                  <a:pt x="34016" y="1728"/>
                  <a:pt x="32123" y="12041"/>
                  <a:pt x="31621" y="17405"/>
                </a:cubicBezTo>
                <a:cubicBezTo>
                  <a:pt x="31513" y="18538"/>
                  <a:pt x="30574" y="19411"/>
                  <a:pt x="29452" y="19411"/>
                </a:cubicBezTo>
                <a:cubicBezTo>
                  <a:pt x="29411" y="19411"/>
                  <a:pt x="29370" y="19410"/>
                  <a:pt x="29329" y="19407"/>
                </a:cubicBezTo>
                <a:cubicBezTo>
                  <a:pt x="29192" y="19400"/>
                  <a:pt x="29051" y="19396"/>
                  <a:pt x="28905" y="19396"/>
                </a:cubicBezTo>
                <a:cubicBezTo>
                  <a:pt x="26301" y="19396"/>
                  <a:pt x="22308" y="20621"/>
                  <a:pt x="20011" y="22918"/>
                </a:cubicBezTo>
                <a:cubicBezTo>
                  <a:pt x="16648" y="26278"/>
                  <a:pt x="16996" y="35825"/>
                  <a:pt x="17414" y="40637"/>
                </a:cubicBezTo>
                <a:cubicBezTo>
                  <a:pt x="17531" y="41954"/>
                  <a:pt x="16467" y="43020"/>
                  <a:pt x="15150" y="43020"/>
                </a:cubicBezTo>
                <a:cubicBezTo>
                  <a:pt x="15142" y="43020"/>
                  <a:pt x="15135" y="43020"/>
                  <a:pt x="15127" y="43020"/>
                </a:cubicBezTo>
                <a:cubicBezTo>
                  <a:pt x="15104" y="43020"/>
                  <a:pt x="15081" y="43019"/>
                  <a:pt x="15059" y="43019"/>
                </a:cubicBezTo>
                <a:cubicBezTo>
                  <a:pt x="10264" y="43019"/>
                  <a:pt x="8583" y="48058"/>
                  <a:pt x="8583" y="48058"/>
                </a:cubicBezTo>
                <a:cubicBezTo>
                  <a:pt x="1" y="67367"/>
                  <a:pt x="37751" y="86679"/>
                  <a:pt x="42399" y="88968"/>
                </a:cubicBezTo>
                <a:cubicBezTo>
                  <a:pt x="42704" y="89116"/>
                  <a:pt x="43037" y="89195"/>
                  <a:pt x="43376" y="89195"/>
                </a:cubicBezTo>
                <a:cubicBezTo>
                  <a:pt x="43714" y="89195"/>
                  <a:pt x="44047" y="89116"/>
                  <a:pt x="44349" y="88968"/>
                </a:cubicBezTo>
                <a:cubicBezTo>
                  <a:pt x="48998" y="86679"/>
                  <a:pt x="86748" y="67367"/>
                  <a:pt x="78165" y="48058"/>
                </a:cubicBezTo>
                <a:cubicBezTo>
                  <a:pt x="78165" y="48058"/>
                  <a:pt x="76488" y="43019"/>
                  <a:pt x="71693" y="43019"/>
                </a:cubicBezTo>
                <a:cubicBezTo>
                  <a:pt x="71670" y="43019"/>
                  <a:pt x="71647" y="43020"/>
                  <a:pt x="71624" y="43020"/>
                </a:cubicBezTo>
                <a:cubicBezTo>
                  <a:pt x="71617" y="43020"/>
                  <a:pt x="71609" y="43020"/>
                  <a:pt x="71602" y="43020"/>
                </a:cubicBezTo>
                <a:cubicBezTo>
                  <a:pt x="70282" y="43020"/>
                  <a:pt x="69224" y="41954"/>
                  <a:pt x="69335" y="40637"/>
                </a:cubicBezTo>
                <a:cubicBezTo>
                  <a:pt x="69755" y="35825"/>
                  <a:pt x="70103" y="26278"/>
                  <a:pt x="66740" y="22918"/>
                </a:cubicBezTo>
                <a:cubicBezTo>
                  <a:pt x="64443" y="20621"/>
                  <a:pt x="60448" y="19396"/>
                  <a:pt x="57843" y="19396"/>
                </a:cubicBezTo>
                <a:cubicBezTo>
                  <a:pt x="57697" y="19396"/>
                  <a:pt x="57556" y="19400"/>
                  <a:pt x="57420" y="19407"/>
                </a:cubicBezTo>
                <a:cubicBezTo>
                  <a:pt x="57379" y="19410"/>
                  <a:pt x="57338" y="19411"/>
                  <a:pt x="57297" y="19411"/>
                </a:cubicBezTo>
                <a:cubicBezTo>
                  <a:pt x="56174" y="19411"/>
                  <a:pt x="55236" y="18535"/>
                  <a:pt x="55130" y="17405"/>
                </a:cubicBezTo>
                <a:cubicBezTo>
                  <a:pt x="54625" y="12041"/>
                  <a:pt x="52735" y="1728"/>
                  <a:pt x="45629" y="262"/>
                </a:cubicBezTo>
                <a:cubicBezTo>
                  <a:pt x="44997" y="88"/>
                  <a:pt x="44348" y="1"/>
                  <a:pt x="43697" y="1"/>
                </a:cubicBezTo>
                <a:cubicBezTo>
                  <a:pt x="43590" y="1"/>
                  <a:pt x="43483" y="3"/>
                  <a:pt x="43376" y="8"/>
                </a:cubicBezTo>
                <a:cubicBezTo>
                  <a:pt x="43269" y="3"/>
                  <a:pt x="43162" y="1"/>
                  <a:pt x="430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3"/>
          <p:cNvSpPr/>
          <p:nvPr/>
        </p:nvSpPr>
        <p:spPr>
          <a:xfrm>
            <a:off x="668763" y="3518238"/>
            <a:ext cx="541266" cy="1804013"/>
          </a:xfrm>
          <a:custGeom>
            <a:rect b="b" l="l" r="r" t="t"/>
            <a:pathLst>
              <a:path extrusionOk="0" h="84507" w="25355">
                <a:moveTo>
                  <a:pt x="12681" y="1"/>
                </a:moveTo>
                <a:cubicBezTo>
                  <a:pt x="12064" y="1"/>
                  <a:pt x="11565" y="500"/>
                  <a:pt x="11565" y="1117"/>
                </a:cubicBezTo>
                <a:lnTo>
                  <a:pt x="11565" y="34600"/>
                </a:lnTo>
                <a:lnTo>
                  <a:pt x="2111" y="23256"/>
                </a:lnTo>
                <a:cubicBezTo>
                  <a:pt x="1890" y="22990"/>
                  <a:pt x="1571" y="22854"/>
                  <a:pt x="1251" y="22854"/>
                </a:cubicBezTo>
                <a:cubicBezTo>
                  <a:pt x="999" y="22854"/>
                  <a:pt x="746" y="22938"/>
                  <a:pt x="539" y="23111"/>
                </a:cubicBezTo>
                <a:cubicBezTo>
                  <a:pt x="64" y="23507"/>
                  <a:pt x="1" y="24212"/>
                  <a:pt x="397" y="24687"/>
                </a:cubicBezTo>
                <a:lnTo>
                  <a:pt x="11565" y="38087"/>
                </a:lnTo>
                <a:lnTo>
                  <a:pt x="11565" y="83391"/>
                </a:lnTo>
                <a:cubicBezTo>
                  <a:pt x="11565" y="84008"/>
                  <a:pt x="12064" y="84507"/>
                  <a:pt x="12681" y="84507"/>
                </a:cubicBezTo>
                <a:cubicBezTo>
                  <a:pt x="13295" y="84507"/>
                  <a:pt x="13797" y="84008"/>
                  <a:pt x="13797" y="83391"/>
                </a:cubicBezTo>
                <a:lnTo>
                  <a:pt x="13797" y="28419"/>
                </a:lnTo>
                <a:lnTo>
                  <a:pt x="24950" y="15560"/>
                </a:lnTo>
                <a:cubicBezTo>
                  <a:pt x="25355" y="15094"/>
                  <a:pt x="25303" y="14390"/>
                  <a:pt x="24838" y="13984"/>
                </a:cubicBezTo>
                <a:cubicBezTo>
                  <a:pt x="24627" y="13801"/>
                  <a:pt x="24367" y="13711"/>
                  <a:pt x="24109" y="13711"/>
                </a:cubicBezTo>
                <a:cubicBezTo>
                  <a:pt x="23796" y="13711"/>
                  <a:pt x="23485" y="13843"/>
                  <a:pt x="23265" y="14099"/>
                </a:cubicBezTo>
                <a:lnTo>
                  <a:pt x="13797" y="25013"/>
                </a:lnTo>
                <a:lnTo>
                  <a:pt x="13797" y="1117"/>
                </a:lnTo>
                <a:cubicBezTo>
                  <a:pt x="13797" y="500"/>
                  <a:pt x="13298" y="1"/>
                  <a:pt x="12681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3"/>
          <p:cNvSpPr txBox="1"/>
          <p:nvPr>
            <p:ph idx="4294967295" type="ctrTitle"/>
          </p:nvPr>
        </p:nvSpPr>
        <p:spPr>
          <a:xfrm flipH="1">
            <a:off x="1714513" y="2006850"/>
            <a:ext cx="55062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WisH Where is Home</a:t>
            </a:r>
            <a:endParaRPr sz="28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4" name="Google Shape;1044;p53"/>
          <p:cNvSpPr txBox="1"/>
          <p:nvPr>
            <p:ph idx="4294967295" type="ctrTitle"/>
          </p:nvPr>
        </p:nvSpPr>
        <p:spPr>
          <a:xfrm flipH="1">
            <a:off x="987600" y="1660175"/>
            <a:ext cx="71688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 sz="2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45" name="Google Shape;104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54"/>
          <p:cNvSpPr txBox="1"/>
          <p:nvPr>
            <p:ph idx="1" type="subTitle"/>
          </p:nvPr>
        </p:nvSpPr>
        <p:spPr>
          <a:xfrm>
            <a:off x="2286775" y="1780575"/>
            <a:ext cx="47175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54"/>
          <p:cNvSpPr txBox="1"/>
          <p:nvPr>
            <p:ph type="ctrTitle"/>
          </p:nvPr>
        </p:nvSpPr>
        <p:spPr>
          <a:xfrm>
            <a:off x="3099175" y="2412374"/>
            <a:ext cx="30927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3" name="Google Shape;1053;p54" title="Gravação de ecrã a partir de 15-04-2024 21:42:01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071" y="51061"/>
            <a:ext cx="6721850" cy="50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5"/>
          <p:cNvSpPr/>
          <p:nvPr/>
        </p:nvSpPr>
        <p:spPr>
          <a:xfrm>
            <a:off x="2227749" y="4583328"/>
            <a:ext cx="854242" cy="608617"/>
          </a:xfrm>
          <a:custGeom>
            <a:rect b="b" l="l" r="r" t="t"/>
            <a:pathLst>
              <a:path extrusionOk="0" h="28510" w="40016">
                <a:moveTo>
                  <a:pt x="17075" y="1"/>
                </a:moveTo>
                <a:cubicBezTo>
                  <a:pt x="16745" y="1"/>
                  <a:pt x="16414" y="16"/>
                  <a:pt x="16083" y="47"/>
                </a:cubicBezTo>
                <a:cubicBezTo>
                  <a:pt x="11480" y="461"/>
                  <a:pt x="7818" y="3709"/>
                  <a:pt x="6651" y="7912"/>
                </a:cubicBezTo>
                <a:cubicBezTo>
                  <a:pt x="6442" y="8678"/>
                  <a:pt x="5780" y="9234"/>
                  <a:pt x="4990" y="9310"/>
                </a:cubicBezTo>
                <a:cubicBezTo>
                  <a:pt x="4691" y="9340"/>
                  <a:pt x="4395" y="9394"/>
                  <a:pt x="4104" y="9473"/>
                </a:cubicBezTo>
                <a:cubicBezTo>
                  <a:pt x="1821" y="10090"/>
                  <a:pt x="158" y="12164"/>
                  <a:pt x="64" y="14526"/>
                </a:cubicBezTo>
                <a:cubicBezTo>
                  <a:pt x="1" y="15978"/>
                  <a:pt x="518" y="17396"/>
                  <a:pt x="1501" y="18467"/>
                </a:cubicBezTo>
                <a:cubicBezTo>
                  <a:pt x="2075" y="19093"/>
                  <a:pt x="2320" y="19942"/>
                  <a:pt x="2124" y="20765"/>
                </a:cubicBezTo>
                <a:cubicBezTo>
                  <a:pt x="1761" y="22307"/>
                  <a:pt x="1703" y="23910"/>
                  <a:pt x="1960" y="25477"/>
                </a:cubicBezTo>
                <a:cubicBezTo>
                  <a:pt x="2130" y="26526"/>
                  <a:pt x="2444" y="27545"/>
                  <a:pt x="2889" y="28510"/>
                </a:cubicBezTo>
                <a:lnTo>
                  <a:pt x="38186" y="28510"/>
                </a:lnTo>
                <a:cubicBezTo>
                  <a:pt x="39390" y="26577"/>
                  <a:pt x="40016" y="24270"/>
                  <a:pt x="39798" y="21866"/>
                </a:cubicBezTo>
                <a:cubicBezTo>
                  <a:pt x="39632" y="20000"/>
                  <a:pt x="38982" y="18207"/>
                  <a:pt x="37911" y="16667"/>
                </a:cubicBezTo>
                <a:cubicBezTo>
                  <a:pt x="37279" y="15754"/>
                  <a:pt x="37037" y="14629"/>
                  <a:pt x="37237" y="13537"/>
                </a:cubicBezTo>
                <a:cubicBezTo>
                  <a:pt x="37427" y="12470"/>
                  <a:pt x="37418" y="11375"/>
                  <a:pt x="37213" y="10308"/>
                </a:cubicBezTo>
                <a:cubicBezTo>
                  <a:pt x="36435" y="6249"/>
                  <a:pt x="32837" y="3243"/>
                  <a:pt x="28709" y="3192"/>
                </a:cubicBezTo>
                <a:cubicBezTo>
                  <a:pt x="28670" y="3191"/>
                  <a:pt x="28632" y="3191"/>
                  <a:pt x="28594" y="3191"/>
                </a:cubicBezTo>
                <a:cubicBezTo>
                  <a:pt x="27916" y="3191"/>
                  <a:pt x="27244" y="3267"/>
                  <a:pt x="26586" y="3422"/>
                </a:cubicBezTo>
                <a:cubicBezTo>
                  <a:pt x="26407" y="3463"/>
                  <a:pt x="26227" y="3482"/>
                  <a:pt x="26048" y="3482"/>
                </a:cubicBezTo>
                <a:cubicBezTo>
                  <a:pt x="25408" y="3482"/>
                  <a:pt x="24786" y="3229"/>
                  <a:pt x="24296" y="2790"/>
                </a:cubicBezTo>
                <a:cubicBezTo>
                  <a:pt x="22311" y="987"/>
                  <a:pt x="19732" y="1"/>
                  <a:pt x="17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5"/>
          <p:cNvSpPr/>
          <p:nvPr/>
        </p:nvSpPr>
        <p:spPr>
          <a:xfrm>
            <a:off x="782423" y="4808729"/>
            <a:ext cx="577374" cy="411357"/>
          </a:xfrm>
          <a:custGeom>
            <a:rect b="b" l="l" r="r" t="t"/>
            <a:pathLst>
              <a:path extrusionOk="0" h="28512" w="40019">
                <a:moveTo>
                  <a:pt x="17066" y="1"/>
                </a:moveTo>
                <a:cubicBezTo>
                  <a:pt x="16739" y="1"/>
                  <a:pt x="16411" y="16"/>
                  <a:pt x="16083" y="46"/>
                </a:cubicBezTo>
                <a:cubicBezTo>
                  <a:pt x="11480" y="463"/>
                  <a:pt x="7818" y="3708"/>
                  <a:pt x="6651" y="7911"/>
                </a:cubicBezTo>
                <a:cubicBezTo>
                  <a:pt x="6442" y="8677"/>
                  <a:pt x="5780" y="9233"/>
                  <a:pt x="4990" y="9312"/>
                </a:cubicBezTo>
                <a:cubicBezTo>
                  <a:pt x="4691" y="9342"/>
                  <a:pt x="4395" y="9396"/>
                  <a:pt x="4104" y="9475"/>
                </a:cubicBezTo>
                <a:cubicBezTo>
                  <a:pt x="1821" y="10092"/>
                  <a:pt x="158" y="12163"/>
                  <a:pt x="64" y="14528"/>
                </a:cubicBezTo>
                <a:cubicBezTo>
                  <a:pt x="1" y="15980"/>
                  <a:pt x="518" y="17395"/>
                  <a:pt x="1500" y="18469"/>
                </a:cubicBezTo>
                <a:cubicBezTo>
                  <a:pt x="2075" y="19092"/>
                  <a:pt x="2320" y="19941"/>
                  <a:pt x="2126" y="20764"/>
                </a:cubicBezTo>
                <a:cubicBezTo>
                  <a:pt x="1761" y="22309"/>
                  <a:pt x="1703" y="23909"/>
                  <a:pt x="1960" y="25476"/>
                </a:cubicBezTo>
                <a:cubicBezTo>
                  <a:pt x="2133" y="26525"/>
                  <a:pt x="2444" y="27547"/>
                  <a:pt x="2889" y="28512"/>
                </a:cubicBezTo>
                <a:lnTo>
                  <a:pt x="38189" y="28512"/>
                </a:lnTo>
                <a:cubicBezTo>
                  <a:pt x="39393" y="26579"/>
                  <a:pt x="40019" y="24272"/>
                  <a:pt x="39798" y="21868"/>
                </a:cubicBezTo>
                <a:cubicBezTo>
                  <a:pt x="39632" y="20002"/>
                  <a:pt x="38982" y="18209"/>
                  <a:pt x="37914" y="16669"/>
                </a:cubicBezTo>
                <a:cubicBezTo>
                  <a:pt x="37282" y="15756"/>
                  <a:pt x="37040" y="14631"/>
                  <a:pt x="37240" y="13539"/>
                </a:cubicBezTo>
                <a:cubicBezTo>
                  <a:pt x="37430" y="12472"/>
                  <a:pt x="37421" y="11377"/>
                  <a:pt x="37215" y="10310"/>
                </a:cubicBezTo>
                <a:cubicBezTo>
                  <a:pt x="36438" y="6251"/>
                  <a:pt x="32840" y="3245"/>
                  <a:pt x="28709" y="3194"/>
                </a:cubicBezTo>
                <a:cubicBezTo>
                  <a:pt x="28670" y="3193"/>
                  <a:pt x="28632" y="3193"/>
                  <a:pt x="28594" y="3193"/>
                </a:cubicBezTo>
                <a:cubicBezTo>
                  <a:pt x="27918" y="3193"/>
                  <a:pt x="27244" y="3269"/>
                  <a:pt x="26586" y="3421"/>
                </a:cubicBezTo>
                <a:cubicBezTo>
                  <a:pt x="26406" y="3462"/>
                  <a:pt x="26225" y="3482"/>
                  <a:pt x="26045" y="3482"/>
                </a:cubicBezTo>
                <a:cubicBezTo>
                  <a:pt x="25406" y="3482"/>
                  <a:pt x="24785" y="3228"/>
                  <a:pt x="24296" y="2789"/>
                </a:cubicBezTo>
                <a:cubicBezTo>
                  <a:pt x="22309" y="987"/>
                  <a:pt x="19727" y="1"/>
                  <a:pt x="170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55"/>
          <p:cNvSpPr/>
          <p:nvPr/>
        </p:nvSpPr>
        <p:spPr>
          <a:xfrm>
            <a:off x="1619377" y="4644539"/>
            <a:ext cx="778032" cy="554434"/>
          </a:xfrm>
          <a:custGeom>
            <a:rect b="b" l="l" r="r" t="t"/>
            <a:pathLst>
              <a:path extrusionOk="0" h="38429" w="53927">
                <a:moveTo>
                  <a:pt x="22996" y="1"/>
                </a:moveTo>
                <a:cubicBezTo>
                  <a:pt x="22555" y="1"/>
                  <a:pt x="22112" y="21"/>
                  <a:pt x="21668" y="62"/>
                </a:cubicBezTo>
                <a:cubicBezTo>
                  <a:pt x="15469" y="624"/>
                  <a:pt x="10527" y="5000"/>
                  <a:pt x="8958" y="10664"/>
                </a:cubicBezTo>
                <a:cubicBezTo>
                  <a:pt x="8674" y="11699"/>
                  <a:pt x="7781" y="12449"/>
                  <a:pt x="6717" y="12551"/>
                </a:cubicBezTo>
                <a:cubicBezTo>
                  <a:pt x="6315" y="12594"/>
                  <a:pt x="5916" y="12666"/>
                  <a:pt x="5522" y="12772"/>
                </a:cubicBezTo>
                <a:cubicBezTo>
                  <a:pt x="2447" y="13604"/>
                  <a:pt x="203" y="16398"/>
                  <a:pt x="79" y="19582"/>
                </a:cubicBezTo>
                <a:cubicBezTo>
                  <a:pt x="0" y="21660"/>
                  <a:pt x="753" y="23520"/>
                  <a:pt x="2014" y="24893"/>
                </a:cubicBezTo>
                <a:cubicBezTo>
                  <a:pt x="2786" y="25733"/>
                  <a:pt x="3118" y="26877"/>
                  <a:pt x="2855" y="27989"/>
                </a:cubicBezTo>
                <a:cubicBezTo>
                  <a:pt x="2362" y="30070"/>
                  <a:pt x="2287" y="32229"/>
                  <a:pt x="2631" y="34340"/>
                </a:cubicBezTo>
                <a:cubicBezTo>
                  <a:pt x="2861" y="35752"/>
                  <a:pt x="3282" y="37128"/>
                  <a:pt x="3883" y="38429"/>
                </a:cubicBezTo>
                <a:lnTo>
                  <a:pt x="51462" y="38429"/>
                </a:lnTo>
                <a:cubicBezTo>
                  <a:pt x="53083" y="35825"/>
                  <a:pt x="53927" y="32716"/>
                  <a:pt x="53633" y="29474"/>
                </a:cubicBezTo>
                <a:cubicBezTo>
                  <a:pt x="53406" y="26955"/>
                  <a:pt x="52529" y="24542"/>
                  <a:pt x="51090" y="22464"/>
                </a:cubicBezTo>
                <a:cubicBezTo>
                  <a:pt x="50240" y="21237"/>
                  <a:pt x="49914" y="19718"/>
                  <a:pt x="50183" y="18249"/>
                </a:cubicBezTo>
                <a:cubicBezTo>
                  <a:pt x="50440" y="16806"/>
                  <a:pt x="50428" y="15330"/>
                  <a:pt x="50149" y="13897"/>
                </a:cubicBezTo>
                <a:cubicBezTo>
                  <a:pt x="49103" y="8426"/>
                  <a:pt x="44252" y="4374"/>
                  <a:pt x="38685" y="4305"/>
                </a:cubicBezTo>
                <a:cubicBezTo>
                  <a:pt x="38625" y="4304"/>
                  <a:pt x="38564" y="4303"/>
                  <a:pt x="38504" y="4303"/>
                </a:cubicBezTo>
                <a:cubicBezTo>
                  <a:pt x="37600" y="4303"/>
                  <a:pt x="36703" y="4409"/>
                  <a:pt x="35821" y="4613"/>
                </a:cubicBezTo>
                <a:cubicBezTo>
                  <a:pt x="35580" y="4669"/>
                  <a:pt x="35338" y="4695"/>
                  <a:pt x="35097" y="4695"/>
                </a:cubicBezTo>
                <a:cubicBezTo>
                  <a:pt x="34236" y="4695"/>
                  <a:pt x="33396" y="4354"/>
                  <a:pt x="32740" y="3763"/>
                </a:cubicBezTo>
                <a:cubicBezTo>
                  <a:pt x="30060" y="1332"/>
                  <a:pt x="26583" y="1"/>
                  <a:pt x="229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5"/>
          <p:cNvSpPr/>
          <p:nvPr/>
        </p:nvSpPr>
        <p:spPr>
          <a:xfrm>
            <a:off x="7050821" y="4820690"/>
            <a:ext cx="687424" cy="489827"/>
          </a:xfrm>
          <a:custGeom>
            <a:rect b="b" l="l" r="r" t="t"/>
            <a:pathLst>
              <a:path extrusionOk="0" h="20694" w="29042">
                <a:moveTo>
                  <a:pt x="12375" y="1"/>
                </a:moveTo>
                <a:cubicBezTo>
                  <a:pt x="11646" y="1"/>
                  <a:pt x="10911" y="103"/>
                  <a:pt x="10192" y="311"/>
                </a:cubicBezTo>
                <a:cubicBezTo>
                  <a:pt x="7582" y="1070"/>
                  <a:pt x="5553" y="3123"/>
                  <a:pt x="4824" y="5742"/>
                </a:cubicBezTo>
                <a:cubicBezTo>
                  <a:pt x="4673" y="6299"/>
                  <a:pt x="4192" y="6704"/>
                  <a:pt x="3620" y="6758"/>
                </a:cubicBezTo>
                <a:cubicBezTo>
                  <a:pt x="3403" y="6780"/>
                  <a:pt x="3188" y="6822"/>
                  <a:pt x="2976" y="6876"/>
                </a:cubicBezTo>
                <a:cubicBezTo>
                  <a:pt x="1322" y="7324"/>
                  <a:pt x="112" y="8830"/>
                  <a:pt x="46" y="10545"/>
                </a:cubicBezTo>
                <a:cubicBezTo>
                  <a:pt x="0" y="11597"/>
                  <a:pt x="375" y="12628"/>
                  <a:pt x="1089" y="13405"/>
                </a:cubicBezTo>
                <a:cubicBezTo>
                  <a:pt x="1503" y="13859"/>
                  <a:pt x="1682" y="14473"/>
                  <a:pt x="1543" y="15072"/>
                </a:cubicBezTo>
                <a:cubicBezTo>
                  <a:pt x="1277" y="16194"/>
                  <a:pt x="1234" y="17355"/>
                  <a:pt x="1422" y="18492"/>
                </a:cubicBezTo>
                <a:cubicBezTo>
                  <a:pt x="1546" y="19254"/>
                  <a:pt x="1773" y="19995"/>
                  <a:pt x="2096" y="20693"/>
                </a:cubicBezTo>
                <a:lnTo>
                  <a:pt x="27717" y="20693"/>
                </a:lnTo>
                <a:cubicBezTo>
                  <a:pt x="28588" y="19290"/>
                  <a:pt x="29041" y="17618"/>
                  <a:pt x="28884" y="15873"/>
                </a:cubicBezTo>
                <a:cubicBezTo>
                  <a:pt x="28763" y="14515"/>
                  <a:pt x="28291" y="13215"/>
                  <a:pt x="27514" y="12096"/>
                </a:cubicBezTo>
                <a:cubicBezTo>
                  <a:pt x="27057" y="11434"/>
                  <a:pt x="26882" y="10617"/>
                  <a:pt x="27024" y="9825"/>
                </a:cubicBezTo>
                <a:cubicBezTo>
                  <a:pt x="27163" y="9051"/>
                  <a:pt x="27157" y="8255"/>
                  <a:pt x="27009" y="7481"/>
                </a:cubicBezTo>
                <a:cubicBezTo>
                  <a:pt x="26443" y="4539"/>
                  <a:pt x="23834" y="2355"/>
                  <a:pt x="20834" y="2316"/>
                </a:cubicBezTo>
                <a:cubicBezTo>
                  <a:pt x="20808" y="2316"/>
                  <a:pt x="20782" y="2315"/>
                  <a:pt x="20756" y="2315"/>
                </a:cubicBezTo>
                <a:cubicBezTo>
                  <a:pt x="20262" y="2315"/>
                  <a:pt x="19771" y="2370"/>
                  <a:pt x="19291" y="2482"/>
                </a:cubicBezTo>
                <a:cubicBezTo>
                  <a:pt x="19160" y="2513"/>
                  <a:pt x="19028" y="2528"/>
                  <a:pt x="18897" y="2528"/>
                </a:cubicBezTo>
                <a:cubicBezTo>
                  <a:pt x="18435" y="2528"/>
                  <a:pt x="17985" y="2344"/>
                  <a:pt x="17634" y="2026"/>
                </a:cubicBezTo>
                <a:cubicBezTo>
                  <a:pt x="16173" y="705"/>
                  <a:pt x="14292" y="1"/>
                  <a:pt x="123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55"/>
          <p:cNvSpPr/>
          <p:nvPr/>
        </p:nvSpPr>
        <p:spPr>
          <a:xfrm>
            <a:off x="6257830" y="4591630"/>
            <a:ext cx="926562" cy="660251"/>
          </a:xfrm>
          <a:custGeom>
            <a:rect b="b" l="l" r="r" t="t"/>
            <a:pathLst>
              <a:path extrusionOk="0" h="27894" w="39145">
                <a:moveTo>
                  <a:pt x="16693" y="1"/>
                </a:moveTo>
                <a:cubicBezTo>
                  <a:pt x="16372" y="1"/>
                  <a:pt x="16051" y="15"/>
                  <a:pt x="15729" y="45"/>
                </a:cubicBezTo>
                <a:cubicBezTo>
                  <a:pt x="11229" y="453"/>
                  <a:pt x="7645" y="3628"/>
                  <a:pt x="6505" y="7738"/>
                </a:cubicBezTo>
                <a:cubicBezTo>
                  <a:pt x="6299" y="8488"/>
                  <a:pt x="5652" y="9032"/>
                  <a:pt x="4881" y="9108"/>
                </a:cubicBezTo>
                <a:cubicBezTo>
                  <a:pt x="4588" y="9138"/>
                  <a:pt x="4297" y="9193"/>
                  <a:pt x="4013" y="9268"/>
                </a:cubicBezTo>
                <a:cubicBezTo>
                  <a:pt x="1781" y="9873"/>
                  <a:pt x="151" y="11899"/>
                  <a:pt x="64" y="14213"/>
                </a:cubicBezTo>
                <a:cubicBezTo>
                  <a:pt x="0" y="15631"/>
                  <a:pt x="505" y="17019"/>
                  <a:pt x="1467" y="18068"/>
                </a:cubicBezTo>
                <a:cubicBezTo>
                  <a:pt x="2026" y="18679"/>
                  <a:pt x="2268" y="19508"/>
                  <a:pt x="2078" y="20315"/>
                </a:cubicBezTo>
                <a:cubicBezTo>
                  <a:pt x="1718" y="21824"/>
                  <a:pt x="1663" y="23394"/>
                  <a:pt x="1914" y="24927"/>
                </a:cubicBezTo>
                <a:cubicBezTo>
                  <a:pt x="2081" y="25952"/>
                  <a:pt x="2386" y="26950"/>
                  <a:pt x="2822" y="27894"/>
                </a:cubicBezTo>
                <a:lnTo>
                  <a:pt x="37357" y="27891"/>
                </a:lnTo>
                <a:cubicBezTo>
                  <a:pt x="38534" y="26001"/>
                  <a:pt x="39144" y="23745"/>
                  <a:pt x="38933" y="21392"/>
                </a:cubicBezTo>
                <a:cubicBezTo>
                  <a:pt x="38769" y="19565"/>
                  <a:pt x="38131" y="17811"/>
                  <a:pt x="37085" y="16305"/>
                </a:cubicBezTo>
                <a:cubicBezTo>
                  <a:pt x="36468" y="15413"/>
                  <a:pt x="36232" y="14309"/>
                  <a:pt x="36426" y="13242"/>
                </a:cubicBezTo>
                <a:cubicBezTo>
                  <a:pt x="36613" y="12199"/>
                  <a:pt x="36604" y="11125"/>
                  <a:pt x="36402" y="10085"/>
                </a:cubicBezTo>
                <a:cubicBezTo>
                  <a:pt x="35642" y="6114"/>
                  <a:pt x="32122" y="3172"/>
                  <a:pt x="28082" y="3123"/>
                </a:cubicBezTo>
                <a:cubicBezTo>
                  <a:pt x="28034" y="3122"/>
                  <a:pt x="27985" y="3122"/>
                  <a:pt x="27937" y="3122"/>
                </a:cubicBezTo>
                <a:cubicBezTo>
                  <a:pt x="27285" y="3122"/>
                  <a:pt x="26638" y="3198"/>
                  <a:pt x="26005" y="3347"/>
                </a:cubicBezTo>
                <a:cubicBezTo>
                  <a:pt x="25830" y="3387"/>
                  <a:pt x="25654" y="3407"/>
                  <a:pt x="25479" y="3407"/>
                </a:cubicBezTo>
                <a:cubicBezTo>
                  <a:pt x="24852" y="3407"/>
                  <a:pt x="24242" y="3157"/>
                  <a:pt x="23767" y="2727"/>
                </a:cubicBezTo>
                <a:cubicBezTo>
                  <a:pt x="21820" y="963"/>
                  <a:pt x="19296" y="1"/>
                  <a:pt x="16693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55"/>
          <p:cNvSpPr/>
          <p:nvPr/>
        </p:nvSpPr>
        <p:spPr>
          <a:xfrm>
            <a:off x="7004265" y="2769088"/>
            <a:ext cx="1645822" cy="2130963"/>
          </a:xfrm>
          <a:custGeom>
            <a:rect b="b" l="l" r="r" t="t"/>
            <a:pathLst>
              <a:path extrusionOk="0" h="90028" w="69532">
                <a:moveTo>
                  <a:pt x="35340" y="1"/>
                </a:moveTo>
                <a:cubicBezTo>
                  <a:pt x="35243" y="1"/>
                  <a:pt x="35145" y="2"/>
                  <a:pt x="35047" y="3"/>
                </a:cubicBezTo>
                <a:cubicBezTo>
                  <a:pt x="22984" y="151"/>
                  <a:pt x="13225" y="9251"/>
                  <a:pt x="13167" y="20503"/>
                </a:cubicBezTo>
                <a:cubicBezTo>
                  <a:pt x="13164" y="20948"/>
                  <a:pt x="13177" y="21386"/>
                  <a:pt x="13204" y="21825"/>
                </a:cubicBezTo>
                <a:cubicBezTo>
                  <a:pt x="13594" y="27979"/>
                  <a:pt x="11701" y="34048"/>
                  <a:pt x="7706" y="38975"/>
                </a:cubicBezTo>
                <a:cubicBezTo>
                  <a:pt x="2653" y="45210"/>
                  <a:pt x="0" y="53224"/>
                  <a:pt x="1044" y="61837"/>
                </a:cubicBezTo>
                <a:cubicBezTo>
                  <a:pt x="2810" y="76450"/>
                  <a:pt x="15315" y="88104"/>
                  <a:pt x="31043" y="89804"/>
                </a:cubicBezTo>
                <a:cubicBezTo>
                  <a:pt x="32431" y="89954"/>
                  <a:pt x="33805" y="90027"/>
                  <a:pt x="35160" y="90027"/>
                </a:cubicBezTo>
                <a:cubicBezTo>
                  <a:pt x="54050" y="90027"/>
                  <a:pt x="69404" y="75848"/>
                  <a:pt x="69492" y="58287"/>
                </a:cubicBezTo>
                <a:cubicBezTo>
                  <a:pt x="69531" y="50760"/>
                  <a:pt x="66758" y="43828"/>
                  <a:pt x="62089" y="38355"/>
                </a:cubicBezTo>
                <a:cubicBezTo>
                  <a:pt x="58421" y="34051"/>
                  <a:pt x="56624" y="28611"/>
                  <a:pt x="57356" y="23165"/>
                </a:cubicBezTo>
                <a:cubicBezTo>
                  <a:pt x="57489" y="22151"/>
                  <a:pt x="57547" y="21129"/>
                  <a:pt x="57519" y="20107"/>
                </a:cubicBezTo>
                <a:cubicBezTo>
                  <a:pt x="57240" y="8978"/>
                  <a:pt x="47294" y="1"/>
                  <a:pt x="35340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55"/>
          <p:cNvSpPr/>
          <p:nvPr/>
        </p:nvSpPr>
        <p:spPr>
          <a:xfrm>
            <a:off x="7569118" y="3651835"/>
            <a:ext cx="529593" cy="1765995"/>
          </a:xfrm>
          <a:custGeom>
            <a:rect b="b" l="l" r="r" t="t"/>
            <a:pathLst>
              <a:path extrusionOk="0" h="74609" w="22374">
                <a:moveTo>
                  <a:pt x="11181" y="0"/>
                </a:moveTo>
                <a:cubicBezTo>
                  <a:pt x="10637" y="0"/>
                  <a:pt x="10198" y="442"/>
                  <a:pt x="10198" y="986"/>
                </a:cubicBezTo>
                <a:lnTo>
                  <a:pt x="10198" y="30547"/>
                </a:lnTo>
                <a:lnTo>
                  <a:pt x="1852" y="20531"/>
                </a:lnTo>
                <a:cubicBezTo>
                  <a:pt x="1657" y="20307"/>
                  <a:pt x="1383" y="20192"/>
                  <a:pt x="1106" y="20192"/>
                </a:cubicBezTo>
                <a:cubicBezTo>
                  <a:pt x="883" y="20192"/>
                  <a:pt x="659" y="20266"/>
                  <a:pt x="476" y="20419"/>
                </a:cubicBezTo>
                <a:cubicBezTo>
                  <a:pt x="61" y="20764"/>
                  <a:pt x="1" y="21375"/>
                  <a:pt x="336" y="21795"/>
                </a:cubicBezTo>
                <a:lnTo>
                  <a:pt x="10195" y="33625"/>
                </a:lnTo>
                <a:lnTo>
                  <a:pt x="10195" y="73622"/>
                </a:lnTo>
                <a:cubicBezTo>
                  <a:pt x="10195" y="74167"/>
                  <a:pt x="10637" y="74608"/>
                  <a:pt x="11181" y="74608"/>
                </a:cubicBezTo>
                <a:cubicBezTo>
                  <a:pt x="11725" y="74608"/>
                  <a:pt x="12167" y="74167"/>
                  <a:pt x="12167" y="73622"/>
                </a:cubicBezTo>
                <a:lnTo>
                  <a:pt x="12167" y="32754"/>
                </a:lnTo>
                <a:lnTo>
                  <a:pt x="22016" y="21399"/>
                </a:lnTo>
                <a:cubicBezTo>
                  <a:pt x="22373" y="20988"/>
                  <a:pt x="22328" y="20365"/>
                  <a:pt x="21917" y="20008"/>
                </a:cubicBezTo>
                <a:cubicBezTo>
                  <a:pt x="21730" y="19846"/>
                  <a:pt x="21501" y="19767"/>
                  <a:pt x="21272" y="19767"/>
                </a:cubicBezTo>
                <a:cubicBezTo>
                  <a:pt x="20996" y="19767"/>
                  <a:pt x="20721" y="19883"/>
                  <a:pt x="20526" y="20108"/>
                </a:cubicBezTo>
                <a:lnTo>
                  <a:pt x="12167" y="29745"/>
                </a:lnTo>
                <a:lnTo>
                  <a:pt x="12167" y="15955"/>
                </a:lnTo>
                <a:lnTo>
                  <a:pt x="19295" y="7739"/>
                </a:lnTo>
                <a:cubicBezTo>
                  <a:pt x="19570" y="7421"/>
                  <a:pt x="19537" y="6944"/>
                  <a:pt x="19219" y="6668"/>
                </a:cubicBezTo>
                <a:cubicBezTo>
                  <a:pt x="19075" y="6544"/>
                  <a:pt x="18899" y="6483"/>
                  <a:pt x="18723" y="6483"/>
                </a:cubicBezTo>
                <a:cubicBezTo>
                  <a:pt x="18511" y="6483"/>
                  <a:pt x="18299" y="6572"/>
                  <a:pt x="18149" y="6744"/>
                </a:cubicBezTo>
                <a:lnTo>
                  <a:pt x="12167" y="13639"/>
                </a:lnTo>
                <a:lnTo>
                  <a:pt x="12167" y="986"/>
                </a:lnTo>
                <a:cubicBezTo>
                  <a:pt x="12167" y="442"/>
                  <a:pt x="11725" y="0"/>
                  <a:pt x="1118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55"/>
          <p:cNvSpPr/>
          <p:nvPr/>
        </p:nvSpPr>
        <p:spPr>
          <a:xfrm>
            <a:off x="8124645" y="3736010"/>
            <a:ext cx="711615" cy="1192282"/>
          </a:xfrm>
          <a:custGeom>
            <a:rect b="b" l="l" r="r" t="t"/>
            <a:pathLst>
              <a:path extrusionOk="0" h="50371" w="30064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55"/>
          <p:cNvSpPr/>
          <p:nvPr/>
        </p:nvSpPr>
        <p:spPr>
          <a:xfrm>
            <a:off x="8346273" y="4112419"/>
            <a:ext cx="258145" cy="1222627"/>
          </a:xfrm>
          <a:custGeom>
            <a:rect b="b" l="l" r="r" t="t"/>
            <a:pathLst>
              <a:path extrusionOk="0" h="51653" w="10906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55"/>
          <p:cNvSpPr/>
          <p:nvPr/>
        </p:nvSpPr>
        <p:spPr>
          <a:xfrm>
            <a:off x="2438860" y="3453301"/>
            <a:ext cx="1081101" cy="1399756"/>
          </a:xfrm>
          <a:custGeom>
            <a:rect b="b" l="l" r="r" t="t"/>
            <a:pathLst>
              <a:path extrusionOk="0" h="65570" w="50643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55"/>
          <p:cNvSpPr/>
          <p:nvPr/>
        </p:nvSpPr>
        <p:spPr>
          <a:xfrm>
            <a:off x="2767000" y="3991678"/>
            <a:ext cx="433141" cy="1320556"/>
          </a:xfrm>
          <a:custGeom>
            <a:rect b="b" l="l" r="r" t="t"/>
            <a:pathLst>
              <a:path extrusionOk="0" h="61860" w="2029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55"/>
          <p:cNvSpPr/>
          <p:nvPr/>
        </p:nvSpPr>
        <p:spPr>
          <a:xfrm>
            <a:off x="3527790" y="4198961"/>
            <a:ext cx="751500" cy="1104411"/>
          </a:xfrm>
          <a:custGeom>
            <a:rect b="b" l="l" r="r" t="t"/>
            <a:pathLst>
              <a:path extrusionOk="0" h="41102" w="27968">
                <a:moveTo>
                  <a:pt x="12339" y="1"/>
                </a:moveTo>
                <a:lnTo>
                  <a:pt x="1" y="17510"/>
                </a:lnTo>
                <a:lnTo>
                  <a:pt x="1" y="41102"/>
                </a:lnTo>
                <a:lnTo>
                  <a:pt x="27968" y="41102"/>
                </a:lnTo>
                <a:lnTo>
                  <a:pt x="27968" y="17510"/>
                </a:lnTo>
                <a:lnTo>
                  <a:pt x="12339" y="1"/>
                </a:lnTo>
                <a:close/>
              </a:path>
            </a:pathLst>
          </a:custGeom>
          <a:solidFill>
            <a:srgbClr val="56A4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55"/>
          <p:cNvSpPr/>
          <p:nvPr/>
        </p:nvSpPr>
        <p:spPr>
          <a:xfrm>
            <a:off x="4265210" y="4669454"/>
            <a:ext cx="1092964" cy="633917"/>
          </a:xfrm>
          <a:custGeom>
            <a:rect b="b" l="l" r="r" t="t"/>
            <a:pathLst>
              <a:path extrusionOk="0" h="23592" w="40676">
                <a:moveTo>
                  <a:pt x="1" y="0"/>
                </a:moveTo>
                <a:lnTo>
                  <a:pt x="1" y="23592"/>
                </a:lnTo>
                <a:lnTo>
                  <a:pt x="40675" y="23592"/>
                </a:lnTo>
                <a:lnTo>
                  <a:pt x="406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55"/>
          <p:cNvSpPr/>
          <p:nvPr/>
        </p:nvSpPr>
        <p:spPr>
          <a:xfrm>
            <a:off x="4380187" y="4844324"/>
            <a:ext cx="174897" cy="306049"/>
          </a:xfrm>
          <a:custGeom>
            <a:rect b="b" l="l" r="r" t="t"/>
            <a:pathLst>
              <a:path extrusionOk="0" h="11390" w="6509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9" y="11389"/>
                </a:lnTo>
                <a:cubicBezTo>
                  <a:pt x="6218" y="11389"/>
                  <a:pt x="6509" y="11099"/>
                  <a:pt x="6509" y="10736"/>
                </a:cubicBezTo>
                <a:lnTo>
                  <a:pt x="6509" y="654"/>
                </a:lnTo>
                <a:cubicBezTo>
                  <a:pt x="6509" y="294"/>
                  <a:pt x="6218" y="0"/>
                  <a:pt x="585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55"/>
          <p:cNvSpPr/>
          <p:nvPr/>
        </p:nvSpPr>
        <p:spPr>
          <a:xfrm>
            <a:off x="3741272" y="4695545"/>
            <a:ext cx="259967" cy="454828"/>
          </a:xfrm>
          <a:custGeom>
            <a:rect b="b" l="l" r="r" t="t"/>
            <a:pathLst>
              <a:path extrusionOk="0" h="16927" w="9675">
                <a:moveTo>
                  <a:pt x="653" y="0"/>
                </a:moveTo>
                <a:cubicBezTo>
                  <a:pt x="293" y="0"/>
                  <a:pt x="0" y="290"/>
                  <a:pt x="0" y="650"/>
                </a:cubicBezTo>
                <a:lnTo>
                  <a:pt x="0" y="16273"/>
                </a:lnTo>
                <a:cubicBezTo>
                  <a:pt x="0" y="16636"/>
                  <a:pt x="293" y="16926"/>
                  <a:pt x="653" y="16926"/>
                </a:cubicBezTo>
                <a:lnTo>
                  <a:pt x="9021" y="16926"/>
                </a:lnTo>
                <a:cubicBezTo>
                  <a:pt x="9384" y="16926"/>
                  <a:pt x="9674" y="16636"/>
                  <a:pt x="9674" y="16273"/>
                </a:cubicBezTo>
                <a:lnTo>
                  <a:pt x="9674" y="650"/>
                </a:lnTo>
                <a:cubicBezTo>
                  <a:pt x="9674" y="290"/>
                  <a:pt x="9384" y="0"/>
                  <a:pt x="902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55"/>
          <p:cNvSpPr/>
          <p:nvPr/>
        </p:nvSpPr>
        <p:spPr>
          <a:xfrm>
            <a:off x="4686290" y="4882829"/>
            <a:ext cx="284204" cy="415356"/>
          </a:xfrm>
          <a:custGeom>
            <a:rect b="b" l="l" r="r" t="t"/>
            <a:pathLst>
              <a:path extrusionOk="0" h="15458" w="10577">
                <a:moveTo>
                  <a:pt x="5287" y="1"/>
                </a:moveTo>
                <a:cubicBezTo>
                  <a:pt x="2366" y="1"/>
                  <a:pt x="1" y="2369"/>
                  <a:pt x="1" y="5290"/>
                </a:cubicBezTo>
                <a:lnTo>
                  <a:pt x="1" y="15457"/>
                </a:lnTo>
                <a:lnTo>
                  <a:pt x="10573" y="15457"/>
                </a:lnTo>
                <a:lnTo>
                  <a:pt x="10576" y="5290"/>
                </a:lnTo>
                <a:cubicBezTo>
                  <a:pt x="10576" y="2369"/>
                  <a:pt x="8208" y="1"/>
                  <a:pt x="528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55"/>
          <p:cNvSpPr/>
          <p:nvPr/>
        </p:nvSpPr>
        <p:spPr>
          <a:xfrm>
            <a:off x="5052609" y="4844324"/>
            <a:ext cx="174897" cy="306049"/>
          </a:xfrm>
          <a:custGeom>
            <a:rect b="b" l="l" r="r" t="t"/>
            <a:pathLst>
              <a:path extrusionOk="0" h="11390" w="6509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8" y="11389"/>
                </a:lnTo>
                <a:cubicBezTo>
                  <a:pt x="6218" y="11389"/>
                  <a:pt x="6508" y="11099"/>
                  <a:pt x="6508" y="10736"/>
                </a:cubicBezTo>
                <a:lnTo>
                  <a:pt x="6508" y="654"/>
                </a:lnTo>
                <a:cubicBezTo>
                  <a:pt x="6508" y="294"/>
                  <a:pt x="6218" y="0"/>
                  <a:pt x="5858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55"/>
          <p:cNvSpPr/>
          <p:nvPr/>
        </p:nvSpPr>
        <p:spPr>
          <a:xfrm>
            <a:off x="3413297" y="4166717"/>
            <a:ext cx="2081780" cy="502765"/>
          </a:xfrm>
          <a:custGeom>
            <a:rect b="b" l="l" r="r" t="t"/>
            <a:pathLst>
              <a:path extrusionOk="0" h="18711" w="77476">
                <a:moveTo>
                  <a:pt x="14837" y="0"/>
                </a:moveTo>
                <a:lnTo>
                  <a:pt x="1" y="18710"/>
                </a:lnTo>
                <a:lnTo>
                  <a:pt x="4455" y="18710"/>
                </a:lnTo>
                <a:lnTo>
                  <a:pt x="16416" y="2507"/>
                </a:lnTo>
                <a:lnTo>
                  <a:pt x="28666" y="18710"/>
                </a:lnTo>
                <a:lnTo>
                  <a:pt x="77476" y="18710"/>
                </a:lnTo>
                <a:lnTo>
                  <a:pt x="6283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55"/>
          <p:cNvSpPr/>
          <p:nvPr/>
        </p:nvSpPr>
        <p:spPr>
          <a:xfrm>
            <a:off x="5733451" y="3476738"/>
            <a:ext cx="1403087" cy="1442450"/>
          </a:xfrm>
          <a:custGeom>
            <a:rect b="b" l="l" r="r" t="t"/>
            <a:pathLst>
              <a:path extrusionOk="0" h="60940" w="59277">
                <a:moveTo>
                  <a:pt x="29640" y="1"/>
                </a:moveTo>
                <a:cubicBezTo>
                  <a:pt x="29123" y="1"/>
                  <a:pt x="28607" y="58"/>
                  <a:pt x="28101" y="173"/>
                </a:cubicBezTo>
                <a:cubicBezTo>
                  <a:pt x="23244" y="1174"/>
                  <a:pt x="21952" y="8220"/>
                  <a:pt x="21608" y="11889"/>
                </a:cubicBezTo>
                <a:cubicBezTo>
                  <a:pt x="21535" y="12662"/>
                  <a:pt x="20893" y="13258"/>
                  <a:pt x="20125" y="13258"/>
                </a:cubicBezTo>
                <a:cubicBezTo>
                  <a:pt x="20097" y="13258"/>
                  <a:pt x="20069" y="13257"/>
                  <a:pt x="20041" y="13256"/>
                </a:cubicBezTo>
                <a:cubicBezTo>
                  <a:pt x="19950" y="13250"/>
                  <a:pt x="19855" y="13248"/>
                  <a:pt x="19758" y="13248"/>
                </a:cubicBezTo>
                <a:cubicBezTo>
                  <a:pt x="17978" y="13248"/>
                  <a:pt x="15247" y="14083"/>
                  <a:pt x="13675" y="15654"/>
                </a:cubicBezTo>
                <a:cubicBezTo>
                  <a:pt x="11377" y="17952"/>
                  <a:pt x="11613" y="24475"/>
                  <a:pt x="11900" y="27762"/>
                </a:cubicBezTo>
                <a:cubicBezTo>
                  <a:pt x="11978" y="28661"/>
                  <a:pt x="11253" y="29389"/>
                  <a:pt x="10353" y="29389"/>
                </a:cubicBezTo>
                <a:cubicBezTo>
                  <a:pt x="10348" y="29389"/>
                  <a:pt x="10342" y="29389"/>
                  <a:pt x="10337" y="29389"/>
                </a:cubicBezTo>
                <a:cubicBezTo>
                  <a:pt x="10321" y="29389"/>
                  <a:pt x="10305" y="29389"/>
                  <a:pt x="10290" y="29389"/>
                </a:cubicBezTo>
                <a:cubicBezTo>
                  <a:pt x="7014" y="29389"/>
                  <a:pt x="5867" y="32831"/>
                  <a:pt x="5867" y="32831"/>
                </a:cubicBezTo>
                <a:cubicBezTo>
                  <a:pt x="0" y="46025"/>
                  <a:pt x="25796" y="59222"/>
                  <a:pt x="28975" y="60786"/>
                </a:cubicBezTo>
                <a:cubicBezTo>
                  <a:pt x="29180" y="60888"/>
                  <a:pt x="29407" y="60940"/>
                  <a:pt x="29640" y="60940"/>
                </a:cubicBezTo>
                <a:cubicBezTo>
                  <a:pt x="29870" y="60940"/>
                  <a:pt x="30099" y="60888"/>
                  <a:pt x="30305" y="60786"/>
                </a:cubicBezTo>
                <a:cubicBezTo>
                  <a:pt x="33480" y="59222"/>
                  <a:pt x="59276" y="46025"/>
                  <a:pt x="53412" y="32831"/>
                </a:cubicBezTo>
                <a:cubicBezTo>
                  <a:pt x="53412" y="32831"/>
                  <a:pt x="52264" y="29389"/>
                  <a:pt x="48986" y="29389"/>
                </a:cubicBezTo>
                <a:cubicBezTo>
                  <a:pt x="48972" y="29389"/>
                  <a:pt x="48957" y="29389"/>
                  <a:pt x="48943" y="29389"/>
                </a:cubicBezTo>
                <a:cubicBezTo>
                  <a:pt x="48937" y="29389"/>
                  <a:pt x="48932" y="29389"/>
                  <a:pt x="48926" y="29389"/>
                </a:cubicBezTo>
                <a:cubicBezTo>
                  <a:pt x="48027" y="29389"/>
                  <a:pt x="47301" y="28661"/>
                  <a:pt x="47379" y="27762"/>
                </a:cubicBezTo>
                <a:cubicBezTo>
                  <a:pt x="47664" y="24475"/>
                  <a:pt x="47903" y="17952"/>
                  <a:pt x="45604" y="15654"/>
                </a:cubicBezTo>
                <a:cubicBezTo>
                  <a:pt x="44033" y="14083"/>
                  <a:pt x="41301" y="13248"/>
                  <a:pt x="39519" y="13248"/>
                </a:cubicBezTo>
                <a:cubicBezTo>
                  <a:pt x="39422" y="13248"/>
                  <a:pt x="39327" y="13250"/>
                  <a:pt x="39235" y="13256"/>
                </a:cubicBezTo>
                <a:cubicBezTo>
                  <a:pt x="39207" y="13257"/>
                  <a:pt x="39179" y="13258"/>
                  <a:pt x="39152" y="13258"/>
                </a:cubicBezTo>
                <a:cubicBezTo>
                  <a:pt x="38387" y="13258"/>
                  <a:pt x="37745" y="12662"/>
                  <a:pt x="37672" y="11889"/>
                </a:cubicBezTo>
                <a:cubicBezTo>
                  <a:pt x="37327" y="8223"/>
                  <a:pt x="36036" y="1174"/>
                  <a:pt x="31179" y="173"/>
                </a:cubicBezTo>
                <a:cubicBezTo>
                  <a:pt x="30673" y="58"/>
                  <a:pt x="30156" y="1"/>
                  <a:pt x="296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55"/>
          <p:cNvSpPr/>
          <p:nvPr/>
        </p:nvSpPr>
        <p:spPr>
          <a:xfrm>
            <a:off x="6240050" y="3921130"/>
            <a:ext cx="410248" cy="1367653"/>
          </a:xfrm>
          <a:custGeom>
            <a:rect b="b" l="l" r="r" t="t"/>
            <a:pathLst>
              <a:path extrusionOk="0" h="57780" w="17332">
                <a:moveTo>
                  <a:pt x="8670" y="1"/>
                </a:moveTo>
                <a:cubicBezTo>
                  <a:pt x="8241" y="1"/>
                  <a:pt x="7896" y="351"/>
                  <a:pt x="7908" y="781"/>
                </a:cubicBezTo>
                <a:lnTo>
                  <a:pt x="7908" y="23658"/>
                </a:lnTo>
                <a:lnTo>
                  <a:pt x="1449" y="15907"/>
                </a:lnTo>
                <a:cubicBezTo>
                  <a:pt x="1297" y="15722"/>
                  <a:pt x="1077" y="15626"/>
                  <a:pt x="855" y="15626"/>
                </a:cubicBezTo>
                <a:cubicBezTo>
                  <a:pt x="682" y="15626"/>
                  <a:pt x="509" y="15684"/>
                  <a:pt x="366" y="15802"/>
                </a:cubicBezTo>
                <a:cubicBezTo>
                  <a:pt x="39" y="16074"/>
                  <a:pt x="0" y="16561"/>
                  <a:pt x="275" y="16884"/>
                </a:cubicBezTo>
                <a:lnTo>
                  <a:pt x="7908" y="26041"/>
                </a:lnTo>
                <a:lnTo>
                  <a:pt x="7908" y="56999"/>
                </a:lnTo>
                <a:cubicBezTo>
                  <a:pt x="7896" y="57426"/>
                  <a:pt x="8241" y="57779"/>
                  <a:pt x="8670" y="57779"/>
                </a:cubicBezTo>
                <a:cubicBezTo>
                  <a:pt x="9097" y="57779"/>
                  <a:pt x="9441" y="57426"/>
                  <a:pt x="9432" y="56999"/>
                </a:cubicBezTo>
                <a:lnTo>
                  <a:pt x="9432" y="19440"/>
                </a:lnTo>
                <a:lnTo>
                  <a:pt x="17053" y="10651"/>
                </a:lnTo>
                <a:cubicBezTo>
                  <a:pt x="17331" y="10334"/>
                  <a:pt x="17295" y="9853"/>
                  <a:pt x="16978" y="9575"/>
                </a:cubicBezTo>
                <a:cubicBezTo>
                  <a:pt x="16833" y="9450"/>
                  <a:pt x="16655" y="9389"/>
                  <a:pt x="16477" y="9389"/>
                </a:cubicBezTo>
                <a:cubicBezTo>
                  <a:pt x="16264" y="9389"/>
                  <a:pt x="16051" y="9477"/>
                  <a:pt x="15901" y="9651"/>
                </a:cubicBezTo>
                <a:lnTo>
                  <a:pt x="9432" y="17111"/>
                </a:lnTo>
                <a:lnTo>
                  <a:pt x="9432" y="781"/>
                </a:lnTo>
                <a:cubicBezTo>
                  <a:pt x="9441" y="351"/>
                  <a:pt x="9097" y="1"/>
                  <a:pt x="867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55"/>
          <p:cNvSpPr/>
          <p:nvPr/>
        </p:nvSpPr>
        <p:spPr>
          <a:xfrm>
            <a:off x="5209084" y="4820708"/>
            <a:ext cx="524368" cy="387385"/>
          </a:xfrm>
          <a:custGeom>
            <a:rect b="b" l="l" r="r" t="t"/>
            <a:pathLst>
              <a:path extrusionOk="0" h="14417" w="19515">
                <a:moveTo>
                  <a:pt x="8420" y="1"/>
                </a:moveTo>
                <a:cubicBezTo>
                  <a:pt x="8024" y="1"/>
                  <a:pt x="7625" y="45"/>
                  <a:pt x="7231" y="137"/>
                </a:cubicBezTo>
                <a:cubicBezTo>
                  <a:pt x="5456" y="551"/>
                  <a:pt x="4022" y="1854"/>
                  <a:pt x="3442" y="3581"/>
                </a:cubicBezTo>
                <a:cubicBezTo>
                  <a:pt x="3321" y="3950"/>
                  <a:pt x="2985" y="4201"/>
                  <a:pt x="2598" y="4219"/>
                </a:cubicBezTo>
                <a:cubicBezTo>
                  <a:pt x="2453" y="4225"/>
                  <a:pt x="2308" y="4244"/>
                  <a:pt x="2162" y="4277"/>
                </a:cubicBezTo>
                <a:cubicBezTo>
                  <a:pt x="1037" y="4516"/>
                  <a:pt x="176" y="5480"/>
                  <a:pt x="70" y="6627"/>
                </a:cubicBezTo>
                <a:cubicBezTo>
                  <a:pt x="0" y="7331"/>
                  <a:pt x="215" y="8033"/>
                  <a:pt x="666" y="8577"/>
                </a:cubicBezTo>
                <a:cubicBezTo>
                  <a:pt x="929" y="8892"/>
                  <a:pt x="1022" y="9318"/>
                  <a:pt x="907" y="9711"/>
                </a:cubicBezTo>
                <a:cubicBezTo>
                  <a:pt x="690" y="10452"/>
                  <a:pt x="620" y="11229"/>
                  <a:pt x="705" y="11997"/>
                </a:cubicBezTo>
                <a:cubicBezTo>
                  <a:pt x="759" y="12511"/>
                  <a:pt x="886" y="13017"/>
                  <a:pt x="1077" y="13497"/>
                </a:cubicBezTo>
                <a:lnTo>
                  <a:pt x="18236" y="14417"/>
                </a:lnTo>
                <a:cubicBezTo>
                  <a:pt x="19445" y="12705"/>
                  <a:pt x="19515" y="10434"/>
                  <a:pt x="18408" y="8653"/>
                </a:cubicBezTo>
                <a:cubicBezTo>
                  <a:pt x="18127" y="8193"/>
                  <a:pt x="18036" y="7640"/>
                  <a:pt x="18163" y="7113"/>
                </a:cubicBezTo>
                <a:cubicBezTo>
                  <a:pt x="18284" y="6599"/>
                  <a:pt x="18308" y="6067"/>
                  <a:pt x="18236" y="5544"/>
                </a:cubicBezTo>
                <a:cubicBezTo>
                  <a:pt x="17964" y="3551"/>
                  <a:pt x="16291" y="1997"/>
                  <a:pt x="14286" y="1864"/>
                </a:cubicBezTo>
                <a:cubicBezTo>
                  <a:pt x="14187" y="1857"/>
                  <a:pt x="14087" y="1853"/>
                  <a:pt x="13988" y="1853"/>
                </a:cubicBezTo>
                <a:cubicBezTo>
                  <a:pt x="13740" y="1853"/>
                  <a:pt x="13493" y="1875"/>
                  <a:pt x="13249" y="1918"/>
                </a:cubicBezTo>
                <a:cubicBezTo>
                  <a:pt x="13181" y="1930"/>
                  <a:pt x="13112" y="1936"/>
                  <a:pt x="13045" y="1936"/>
                </a:cubicBezTo>
                <a:cubicBezTo>
                  <a:pt x="12713" y="1936"/>
                  <a:pt x="12392" y="1793"/>
                  <a:pt x="12151" y="1552"/>
                </a:cubicBezTo>
                <a:cubicBezTo>
                  <a:pt x="11154" y="548"/>
                  <a:pt x="9805" y="1"/>
                  <a:pt x="8420" y="1"/>
                </a:cubicBezTo>
                <a:close/>
              </a:path>
            </a:pathLst>
          </a:cu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55"/>
          <p:cNvSpPr/>
          <p:nvPr/>
        </p:nvSpPr>
        <p:spPr>
          <a:xfrm>
            <a:off x="1058330" y="2330676"/>
            <a:ext cx="1339065" cy="2243750"/>
          </a:xfrm>
          <a:custGeom>
            <a:rect b="b" l="l" r="r" t="t"/>
            <a:pathLst>
              <a:path extrusionOk="0" h="105106" w="62727">
                <a:moveTo>
                  <a:pt x="31083" y="0"/>
                </a:moveTo>
                <a:cubicBezTo>
                  <a:pt x="30660" y="0"/>
                  <a:pt x="30078" y="77"/>
                  <a:pt x="29410" y="366"/>
                </a:cubicBezTo>
                <a:cubicBezTo>
                  <a:pt x="23250" y="2407"/>
                  <a:pt x="21611" y="16772"/>
                  <a:pt x="21172" y="24241"/>
                </a:cubicBezTo>
                <a:cubicBezTo>
                  <a:pt x="21082" y="25817"/>
                  <a:pt x="20271" y="27035"/>
                  <a:pt x="19296" y="27035"/>
                </a:cubicBezTo>
                <a:cubicBezTo>
                  <a:pt x="19260" y="27035"/>
                  <a:pt x="19224" y="27033"/>
                  <a:pt x="19188" y="27030"/>
                </a:cubicBezTo>
                <a:cubicBezTo>
                  <a:pt x="19071" y="27019"/>
                  <a:pt x="18950" y="27014"/>
                  <a:pt x="18825" y="27014"/>
                </a:cubicBezTo>
                <a:cubicBezTo>
                  <a:pt x="16566" y="27014"/>
                  <a:pt x="13102" y="28718"/>
                  <a:pt x="11108" y="31917"/>
                </a:cubicBezTo>
                <a:cubicBezTo>
                  <a:pt x="8196" y="36601"/>
                  <a:pt x="8495" y="49895"/>
                  <a:pt x="8858" y="56599"/>
                </a:cubicBezTo>
                <a:cubicBezTo>
                  <a:pt x="8957" y="58430"/>
                  <a:pt x="8037" y="59917"/>
                  <a:pt x="6895" y="59917"/>
                </a:cubicBezTo>
                <a:cubicBezTo>
                  <a:pt x="6888" y="59917"/>
                  <a:pt x="6881" y="59917"/>
                  <a:pt x="6874" y="59917"/>
                </a:cubicBezTo>
                <a:cubicBezTo>
                  <a:pt x="6854" y="59917"/>
                  <a:pt x="6835" y="59916"/>
                  <a:pt x="6815" y="59916"/>
                </a:cubicBezTo>
                <a:cubicBezTo>
                  <a:pt x="2657" y="59916"/>
                  <a:pt x="1204" y="66933"/>
                  <a:pt x="1204" y="66933"/>
                </a:cubicBezTo>
                <a:cubicBezTo>
                  <a:pt x="170" y="70668"/>
                  <a:pt x="0" y="74469"/>
                  <a:pt x="472" y="78249"/>
                </a:cubicBezTo>
                <a:cubicBezTo>
                  <a:pt x="2716" y="96150"/>
                  <a:pt x="17018" y="105106"/>
                  <a:pt x="31329" y="105106"/>
                </a:cubicBezTo>
                <a:cubicBezTo>
                  <a:pt x="45614" y="105106"/>
                  <a:pt x="59909" y="96183"/>
                  <a:pt x="62231" y="78325"/>
                </a:cubicBezTo>
                <a:cubicBezTo>
                  <a:pt x="62727" y="74520"/>
                  <a:pt x="62566" y="70692"/>
                  <a:pt x="61526" y="66933"/>
                </a:cubicBezTo>
                <a:cubicBezTo>
                  <a:pt x="61526" y="66933"/>
                  <a:pt x="60070" y="59916"/>
                  <a:pt x="55912" y="59916"/>
                </a:cubicBezTo>
                <a:cubicBezTo>
                  <a:pt x="55892" y="59916"/>
                  <a:pt x="55872" y="59917"/>
                  <a:pt x="55853" y="59917"/>
                </a:cubicBezTo>
                <a:cubicBezTo>
                  <a:pt x="55846" y="59917"/>
                  <a:pt x="55839" y="59917"/>
                  <a:pt x="55832" y="59917"/>
                </a:cubicBezTo>
                <a:cubicBezTo>
                  <a:pt x="54689" y="59917"/>
                  <a:pt x="53770" y="58430"/>
                  <a:pt x="53869" y="56599"/>
                </a:cubicBezTo>
                <a:cubicBezTo>
                  <a:pt x="54232" y="49895"/>
                  <a:pt x="54534" y="36601"/>
                  <a:pt x="51619" y="31917"/>
                </a:cubicBezTo>
                <a:cubicBezTo>
                  <a:pt x="49627" y="28718"/>
                  <a:pt x="46161" y="27014"/>
                  <a:pt x="43904" y="27014"/>
                </a:cubicBezTo>
                <a:cubicBezTo>
                  <a:pt x="43780" y="27014"/>
                  <a:pt x="43659" y="27019"/>
                  <a:pt x="43542" y="27030"/>
                </a:cubicBezTo>
                <a:cubicBezTo>
                  <a:pt x="43505" y="27033"/>
                  <a:pt x="43470" y="27035"/>
                  <a:pt x="43434" y="27035"/>
                </a:cubicBezTo>
                <a:cubicBezTo>
                  <a:pt x="42459" y="27035"/>
                  <a:pt x="41648" y="25817"/>
                  <a:pt x="41555" y="24241"/>
                </a:cubicBezTo>
                <a:cubicBezTo>
                  <a:pt x="41119" y="16772"/>
                  <a:pt x="39480" y="2407"/>
                  <a:pt x="33317" y="366"/>
                </a:cubicBezTo>
                <a:cubicBezTo>
                  <a:pt x="32649" y="77"/>
                  <a:pt x="32066" y="0"/>
                  <a:pt x="31644" y="0"/>
                </a:cubicBezTo>
                <a:cubicBezTo>
                  <a:pt x="31540" y="0"/>
                  <a:pt x="31447" y="5"/>
                  <a:pt x="31363" y="12"/>
                </a:cubicBezTo>
                <a:cubicBezTo>
                  <a:pt x="31280" y="5"/>
                  <a:pt x="31186" y="0"/>
                  <a:pt x="3108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55"/>
          <p:cNvSpPr/>
          <p:nvPr/>
        </p:nvSpPr>
        <p:spPr>
          <a:xfrm>
            <a:off x="1484864" y="3039133"/>
            <a:ext cx="475943" cy="2300727"/>
          </a:xfrm>
          <a:custGeom>
            <a:rect b="b" l="l" r="r" t="t"/>
            <a:pathLst>
              <a:path extrusionOk="0" h="107775" w="22295">
                <a:moveTo>
                  <a:pt x="11420" y="1"/>
                </a:moveTo>
                <a:cubicBezTo>
                  <a:pt x="10633" y="1"/>
                  <a:pt x="9998" y="639"/>
                  <a:pt x="9998" y="1425"/>
                </a:cubicBezTo>
                <a:lnTo>
                  <a:pt x="9998" y="44649"/>
                </a:lnTo>
                <a:lnTo>
                  <a:pt x="1966" y="35011"/>
                </a:lnTo>
                <a:cubicBezTo>
                  <a:pt x="1760" y="34764"/>
                  <a:pt x="1464" y="34636"/>
                  <a:pt x="1167" y="34636"/>
                </a:cubicBezTo>
                <a:cubicBezTo>
                  <a:pt x="933" y="34636"/>
                  <a:pt x="697" y="34715"/>
                  <a:pt x="503" y="34878"/>
                </a:cubicBezTo>
                <a:cubicBezTo>
                  <a:pt x="61" y="35244"/>
                  <a:pt x="1" y="35900"/>
                  <a:pt x="370" y="36342"/>
                </a:cubicBezTo>
                <a:lnTo>
                  <a:pt x="9998" y="47894"/>
                </a:lnTo>
                <a:lnTo>
                  <a:pt x="9998" y="106350"/>
                </a:lnTo>
                <a:cubicBezTo>
                  <a:pt x="9998" y="107136"/>
                  <a:pt x="10633" y="107774"/>
                  <a:pt x="11420" y="107774"/>
                </a:cubicBezTo>
                <a:cubicBezTo>
                  <a:pt x="12206" y="107774"/>
                  <a:pt x="12844" y="107136"/>
                  <a:pt x="12844" y="106350"/>
                </a:cubicBezTo>
                <a:lnTo>
                  <a:pt x="12844" y="34905"/>
                </a:lnTo>
                <a:lnTo>
                  <a:pt x="21944" y="24414"/>
                </a:lnTo>
                <a:cubicBezTo>
                  <a:pt x="22294" y="23997"/>
                  <a:pt x="22246" y="23377"/>
                  <a:pt x="21835" y="23020"/>
                </a:cubicBezTo>
                <a:cubicBezTo>
                  <a:pt x="21646" y="22857"/>
                  <a:pt x="21414" y="22776"/>
                  <a:pt x="21183" y="22776"/>
                </a:cubicBezTo>
                <a:cubicBezTo>
                  <a:pt x="20909" y="22776"/>
                  <a:pt x="20637" y="22889"/>
                  <a:pt x="20441" y="23108"/>
                </a:cubicBezTo>
                <a:lnTo>
                  <a:pt x="20441" y="23111"/>
                </a:lnTo>
                <a:lnTo>
                  <a:pt x="12844" y="31866"/>
                </a:lnTo>
                <a:lnTo>
                  <a:pt x="12844" y="19413"/>
                </a:lnTo>
                <a:lnTo>
                  <a:pt x="21944" y="8922"/>
                </a:lnTo>
                <a:cubicBezTo>
                  <a:pt x="22294" y="8505"/>
                  <a:pt x="22246" y="7885"/>
                  <a:pt x="21835" y="7528"/>
                </a:cubicBezTo>
                <a:cubicBezTo>
                  <a:pt x="21646" y="7364"/>
                  <a:pt x="21414" y="7284"/>
                  <a:pt x="21183" y="7284"/>
                </a:cubicBezTo>
                <a:cubicBezTo>
                  <a:pt x="20909" y="7284"/>
                  <a:pt x="20637" y="7396"/>
                  <a:pt x="20441" y="7615"/>
                </a:cubicBezTo>
                <a:lnTo>
                  <a:pt x="12844" y="16373"/>
                </a:lnTo>
                <a:lnTo>
                  <a:pt x="12844" y="1425"/>
                </a:lnTo>
                <a:cubicBezTo>
                  <a:pt x="12844" y="639"/>
                  <a:pt x="12206" y="1"/>
                  <a:pt x="1142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55"/>
          <p:cNvSpPr/>
          <p:nvPr/>
        </p:nvSpPr>
        <p:spPr>
          <a:xfrm>
            <a:off x="-7" y="2864687"/>
            <a:ext cx="1851853" cy="1904112"/>
          </a:xfrm>
          <a:custGeom>
            <a:rect b="b" l="l" r="r" t="t"/>
            <a:pathLst>
              <a:path extrusionOk="0" h="89196" w="86748">
                <a:moveTo>
                  <a:pt x="43054" y="1"/>
                </a:moveTo>
                <a:cubicBezTo>
                  <a:pt x="42402" y="1"/>
                  <a:pt x="41751" y="88"/>
                  <a:pt x="41123" y="262"/>
                </a:cubicBezTo>
                <a:cubicBezTo>
                  <a:pt x="34016" y="1728"/>
                  <a:pt x="32123" y="12041"/>
                  <a:pt x="31621" y="17405"/>
                </a:cubicBezTo>
                <a:cubicBezTo>
                  <a:pt x="31513" y="18538"/>
                  <a:pt x="30574" y="19411"/>
                  <a:pt x="29452" y="19411"/>
                </a:cubicBezTo>
                <a:cubicBezTo>
                  <a:pt x="29411" y="19411"/>
                  <a:pt x="29370" y="19410"/>
                  <a:pt x="29329" y="19407"/>
                </a:cubicBezTo>
                <a:cubicBezTo>
                  <a:pt x="29192" y="19400"/>
                  <a:pt x="29051" y="19396"/>
                  <a:pt x="28905" y="19396"/>
                </a:cubicBezTo>
                <a:cubicBezTo>
                  <a:pt x="26301" y="19396"/>
                  <a:pt x="22308" y="20621"/>
                  <a:pt x="20011" y="22918"/>
                </a:cubicBezTo>
                <a:cubicBezTo>
                  <a:pt x="16648" y="26278"/>
                  <a:pt x="16996" y="35825"/>
                  <a:pt x="17414" y="40637"/>
                </a:cubicBezTo>
                <a:cubicBezTo>
                  <a:pt x="17531" y="41954"/>
                  <a:pt x="16467" y="43020"/>
                  <a:pt x="15150" y="43020"/>
                </a:cubicBezTo>
                <a:cubicBezTo>
                  <a:pt x="15142" y="43020"/>
                  <a:pt x="15135" y="43020"/>
                  <a:pt x="15127" y="43020"/>
                </a:cubicBezTo>
                <a:cubicBezTo>
                  <a:pt x="15104" y="43020"/>
                  <a:pt x="15081" y="43019"/>
                  <a:pt x="15059" y="43019"/>
                </a:cubicBezTo>
                <a:cubicBezTo>
                  <a:pt x="10264" y="43019"/>
                  <a:pt x="8583" y="48058"/>
                  <a:pt x="8583" y="48058"/>
                </a:cubicBezTo>
                <a:cubicBezTo>
                  <a:pt x="1" y="67367"/>
                  <a:pt x="37751" y="86679"/>
                  <a:pt x="42399" y="88968"/>
                </a:cubicBezTo>
                <a:cubicBezTo>
                  <a:pt x="42704" y="89116"/>
                  <a:pt x="43037" y="89195"/>
                  <a:pt x="43376" y="89195"/>
                </a:cubicBezTo>
                <a:cubicBezTo>
                  <a:pt x="43714" y="89195"/>
                  <a:pt x="44047" y="89116"/>
                  <a:pt x="44349" y="88968"/>
                </a:cubicBezTo>
                <a:cubicBezTo>
                  <a:pt x="48998" y="86679"/>
                  <a:pt x="86748" y="67367"/>
                  <a:pt x="78165" y="48058"/>
                </a:cubicBezTo>
                <a:cubicBezTo>
                  <a:pt x="78165" y="48058"/>
                  <a:pt x="76488" y="43019"/>
                  <a:pt x="71693" y="43019"/>
                </a:cubicBezTo>
                <a:cubicBezTo>
                  <a:pt x="71670" y="43019"/>
                  <a:pt x="71647" y="43020"/>
                  <a:pt x="71624" y="43020"/>
                </a:cubicBezTo>
                <a:cubicBezTo>
                  <a:pt x="71617" y="43020"/>
                  <a:pt x="71609" y="43020"/>
                  <a:pt x="71602" y="43020"/>
                </a:cubicBezTo>
                <a:cubicBezTo>
                  <a:pt x="70282" y="43020"/>
                  <a:pt x="69224" y="41954"/>
                  <a:pt x="69335" y="40637"/>
                </a:cubicBezTo>
                <a:cubicBezTo>
                  <a:pt x="69755" y="35825"/>
                  <a:pt x="70103" y="26278"/>
                  <a:pt x="66740" y="22918"/>
                </a:cubicBezTo>
                <a:cubicBezTo>
                  <a:pt x="64443" y="20621"/>
                  <a:pt x="60448" y="19396"/>
                  <a:pt x="57843" y="19396"/>
                </a:cubicBezTo>
                <a:cubicBezTo>
                  <a:pt x="57697" y="19396"/>
                  <a:pt x="57556" y="19400"/>
                  <a:pt x="57420" y="19407"/>
                </a:cubicBezTo>
                <a:cubicBezTo>
                  <a:pt x="57379" y="19410"/>
                  <a:pt x="57338" y="19411"/>
                  <a:pt x="57297" y="19411"/>
                </a:cubicBezTo>
                <a:cubicBezTo>
                  <a:pt x="56174" y="19411"/>
                  <a:pt x="55236" y="18535"/>
                  <a:pt x="55130" y="17405"/>
                </a:cubicBezTo>
                <a:cubicBezTo>
                  <a:pt x="54625" y="12041"/>
                  <a:pt x="52735" y="1728"/>
                  <a:pt x="45629" y="262"/>
                </a:cubicBezTo>
                <a:cubicBezTo>
                  <a:pt x="44997" y="88"/>
                  <a:pt x="44348" y="1"/>
                  <a:pt x="43697" y="1"/>
                </a:cubicBezTo>
                <a:cubicBezTo>
                  <a:pt x="43590" y="1"/>
                  <a:pt x="43483" y="3"/>
                  <a:pt x="43376" y="8"/>
                </a:cubicBezTo>
                <a:cubicBezTo>
                  <a:pt x="43269" y="3"/>
                  <a:pt x="43162" y="1"/>
                  <a:pt x="430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55"/>
          <p:cNvSpPr/>
          <p:nvPr/>
        </p:nvSpPr>
        <p:spPr>
          <a:xfrm>
            <a:off x="668763" y="3518238"/>
            <a:ext cx="541266" cy="1804013"/>
          </a:xfrm>
          <a:custGeom>
            <a:rect b="b" l="l" r="r" t="t"/>
            <a:pathLst>
              <a:path extrusionOk="0" h="84507" w="25355">
                <a:moveTo>
                  <a:pt x="12681" y="1"/>
                </a:moveTo>
                <a:cubicBezTo>
                  <a:pt x="12064" y="1"/>
                  <a:pt x="11565" y="500"/>
                  <a:pt x="11565" y="1117"/>
                </a:cubicBezTo>
                <a:lnTo>
                  <a:pt x="11565" y="34600"/>
                </a:lnTo>
                <a:lnTo>
                  <a:pt x="2111" y="23256"/>
                </a:lnTo>
                <a:cubicBezTo>
                  <a:pt x="1890" y="22990"/>
                  <a:pt x="1571" y="22854"/>
                  <a:pt x="1251" y="22854"/>
                </a:cubicBezTo>
                <a:cubicBezTo>
                  <a:pt x="999" y="22854"/>
                  <a:pt x="746" y="22938"/>
                  <a:pt x="539" y="23111"/>
                </a:cubicBezTo>
                <a:cubicBezTo>
                  <a:pt x="64" y="23507"/>
                  <a:pt x="1" y="24212"/>
                  <a:pt x="397" y="24687"/>
                </a:cubicBezTo>
                <a:lnTo>
                  <a:pt x="11565" y="38087"/>
                </a:lnTo>
                <a:lnTo>
                  <a:pt x="11565" y="83391"/>
                </a:lnTo>
                <a:cubicBezTo>
                  <a:pt x="11565" y="84008"/>
                  <a:pt x="12064" y="84507"/>
                  <a:pt x="12681" y="84507"/>
                </a:cubicBezTo>
                <a:cubicBezTo>
                  <a:pt x="13295" y="84507"/>
                  <a:pt x="13797" y="84008"/>
                  <a:pt x="13797" y="83391"/>
                </a:cubicBezTo>
                <a:lnTo>
                  <a:pt x="13797" y="28419"/>
                </a:lnTo>
                <a:lnTo>
                  <a:pt x="24950" y="15560"/>
                </a:lnTo>
                <a:cubicBezTo>
                  <a:pt x="25355" y="15094"/>
                  <a:pt x="25303" y="14390"/>
                  <a:pt x="24838" y="13984"/>
                </a:cubicBezTo>
                <a:cubicBezTo>
                  <a:pt x="24627" y="13801"/>
                  <a:pt x="24367" y="13711"/>
                  <a:pt x="24109" y="13711"/>
                </a:cubicBezTo>
                <a:cubicBezTo>
                  <a:pt x="23796" y="13711"/>
                  <a:pt x="23485" y="13843"/>
                  <a:pt x="23265" y="14099"/>
                </a:cubicBezTo>
                <a:lnTo>
                  <a:pt x="13797" y="25013"/>
                </a:lnTo>
                <a:lnTo>
                  <a:pt x="13797" y="1117"/>
                </a:lnTo>
                <a:cubicBezTo>
                  <a:pt x="13797" y="500"/>
                  <a:pt x="13298" y="1"/>
                  <a:pt x="12681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55"/>
          <p:cNvSpPr txBox="1"/>
          <p:nvPr>
            <p:ph idx="4294967295" type="ctrTitle"/>
          </p:nvPr>
        </p:nvSpPr>
        <p:spPr>
          <a:xfrm flipH="1">
            <a:off x="1714513" y="2006850"/>
            <a:ext cx="55062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WisH Where is Home</a:t>
            </a:r>
            <a:endParaRPr sz="28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84" name="Google Shape;1084;p55"/>
          <p:cNvSpPr txBox="1"/>
          <p:nvPr>
            <p:ph idx="4294967295" type="ctrTitle"/>
          </p:nvPr>
        </p:nvSpPr>
        <p:spPr>
          <a:xfrm flipH="1">
            <a:off x="987600" y="1660175"/>
            <a:ext cx="71688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</a:t>
            </a:r>
            <a:endParaRPr sz="2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85" name="Google Shape;1085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56"/>
          <p:cNvSpPr txBox="1"/>
          <p:nvPr>
            <p:ph idx="15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PROJECT CALENDAR</a:t>
            </a:r>
            <a:endParaRPr/>
          </a:p>
        </p:txBody>
      </p:sp>
      <p:grpSp>
        <p:nvGrpSpPr>
          <p:cNvPr id="1091" name="Google Shape;1091;p56"/>
          <p:cNvGrpSpPr/>
          <p:nvPr/>
        </p:nvGrpSpPr>
        <p:grpSpPr>
          <a:xfrm>
            <a:off x="4229884" y="2896496"/>
            <a:ext cx="3944684" cy="149787"/>
            <a:chOff x="5808471" y="2539735"/>
            <a:chExt cx="1158906" cy="50624"/>
          </a:xfrm>
        </p:grpSpPr>
        <p:sp>
          <p:nvSpPr>
            <p:cNvPr id="1092" name="Google Shape;1092;p56"/>
            <p:cNvSpPr/>
            <p:nvPr/>
          </p:nvSpPr>
          <p:spPr>
            <a:xfrm>
              <a:off x="5808471" y="2556590"/>
              <a:ext cx="1158906" cy="10844"/>
            </a:xfrm>
            <a:custGeom>
              <a:rect b="b" l="l" r="r" t="t"/>
              <a:pathLst>
                <a:path extrusionOk="0" h="211" w="22549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6"/>
            <p:cNvSpPr/>
            <p:nvPr/>
          </p:nvSpPr>
          <p:spPr>
            <a:xfrm>
              <a:off x="6417664" y="2539735"/>
              <a:ext cx="58950" cy="50624"/>
            </a:xfrm>
            <a:custGeom>
              <a:rect b="b" l="l" r="r" t="t"/>
              <a:pathLst>
                <a:path extrusionOk="0" h="985" w="1147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6"/>
            <p:cNvSpPr/>
            <p:nvPr/>
          </p:nvSpPr>
          <p:spPr>
            <a:xfrm>
              <a:off x="6799521" y="2539809"/>
              <a:ext cx="58950" cy="50470"/>
            </a:xfrm>
            <a:custGeom>
              <a:rect b="b" l="l" r="r" t="t"/>
              <a:pathLst>
                <a:path extrusionOk="0" h="982" w="1147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5" name="Google Shape;1095;p56"/>
          <p:cNvSpPr/>
          <p:nvPr/>
        </p:nvSpPr>
        <p:spPr>
          <a:xfrm>
            <a:off x="992805" y="1851213"/>
            <a:ext cx="817548" cy="996953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56"/>
          <p:cNvSpPr/>
          <p:nvPr/>
        </p:nvSpPr>
        <p:spPr>
          <a:xfrm>
            <a:off x="2480820" y="2896492"/>
            <a:ext cx="200653" cy="149330"/>
          </a:xfrm>
          <a:custGeom>
            <a:rect b="b" l="l" r="r" t="t"/>
            <a:pathLst>
              <a:path extrusionOk="0" h="982" w="1147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56"/>
          <p:cNvSpPr txBox="1"/>
          <p:nvPr/>
        </p:nvSpPr>
        <p:spPr>
          <a:xfrm>
            <a:off x="1172275" y="2031150"/>
            <a:ext cx="45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M2</a:t>
            </a:r>
            <a:endParaRPr b="1"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98" name="Google Shape;1098;p56"/>
          <p:cNvGrpSpPr/>
          <p:nvPr/>
        </p:nvGrpSpPr>
        <p:grpSpPr>
          <a:xfrm>
            <a:off x="1032048" y="2887582"/>
            <a:ext cx="4305746" cy="1556986"/>
            <a:chOff x="5808471" y="2536701"/>
            <a:chExt cx="1253164" cy="526222"/>
          </a:xfrm>
        </p:grpSpPr>
        <p:sp>
          <p:nvSpPr>
            <p:cNvPr id="1099" name="Google Shape;1099;p56"/>
            <p:cNvSpPr/>
            <p:nvPr/>
          </p:nvSpPr>
          <p:spPr>
            <a:xfrm>
              <a:off x="6002191" y="2655557"/>
              <a:ext cx="514276" cy="407367"/>
            </a:xfrm>
            <a:custGeom>
              <a:rect b="b" l="l" r="r" t="t"/>
              <a:pathLst>
                <a:path extrusionOk="0" h="5225" w="4733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Database modeling and Backend Development based on the main core user stories</a:t>
              </a:r>
              <a:endParaRPr sz="11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00" name="Google Shape;1100;p56"/>
            <p:cNvSpPr/>
            <p:nvPr/>
          </p:nvSpPr>
          <p:spPr>
            <a:xfrm>
              <a:off x="5808471" y="2556590"/>
              <a:ext cx="1158906" cy="10844"/>
            </a:xfrm>
            <a:custGeom>
              <a:rect b="b" l="l" r="r" t="t"/>
              <a:pathLst>
                <a:path extrusionOk="0" h="211" w="22549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6"/>
            <p:cNvSpPr/>
            <p:nvPr/>
          </p:nvSpPr>
          <p:spPr>
            <a:xfrm>
              <a:off x="5876210" y="2539861"/>
              <a:ext cx="58950" cy="50675"/>
            </a:xfrm>
            <a:custGeom>
              <a:rect b="b" l="l" r="r" t="t"/>
              <a:pathLst>
                <a:path extrusionOk="0" h="986" w="1147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6"/>
            <p:cNvSpPr/>
            <p:nvPr/>
          </p:nvSpPr>
          <p:spPr>
            <a:xfrm>
              <a:off x="7003302" y="2536701"/>
              <a:ext cx="58333" cy="50624"/>
            </a:xfrm>
            <a:custGeom>
              <a:rect b="b" l="l" r="r" t="t"/>
              <a:pathLst>
                <a:path extrusionOk="0" h="985" w="1135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56"/>
          <p:cNvSpPr/>
          <p:nvPr/>
        </p:nvSpPr>
        <p:spPr>
          <a:xfrm>
            <a:off x="7278630" y="1851213"/>
            <a:ext cx="817548" cy="996953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56"/>
          <p:cNvSpPr txBox="1"/>
          <p:nvPr/>
        </p:nvSpPr>
        <p:spPr>
          <a:xfrm>
            <a:off x="7476000" y="2031150"/>
            <a:ext cx="49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M3</a:t>
            </a:r>
            <a:endParaRPr b="1"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5" name="Google Shape;1105;p56"/>
          <p:cNvSpPr/>
          <p:nvPr/>
        </p:nvSpPr>
        <p:spPr>
          <a:xfrm>
            <a:off x="4408400" y="3206575"/>
            <a:ext cx="1727403" cy="1237998"/>
          </a:xfrm>
          <a:custGeom>
            <a:rect b="b" l="l" r="r" t="t"/>
            <a:pathLst>
              <a:path extrusionOk="0" h="5225" w="4733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UI Development based on the main core user stories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6" name="Google Shape;1106;p56"/>
          <p:cNvSpPr txBox="1"/>
          <p:nvPr/>
        </p:nvSpPr>
        <p:spPr>
          <a:xfrm>
            <a:off x="6968588" y="3099125"/>
            <a:ext cx="14376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16</a:t>
            </a: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/04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07" name="Google Shape;1107;p56"/>
          <p:cNvSpPr txBox="1"/>
          <p:nvPr/>
        </p:nvSpPr>
        <p:spPr>
          <a:xfrm>
            <a:off x="682763" y="3099125"/>
            <a:ext cx="14376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12</a:t>
            </a: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/03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08" name="Google Shape;1108;p56"/>
          <p:cNvSpPr txBox="1"/>
          <p:nvPr/>
        </p:nvSpPr>
        <p:spPr>
          <a:xfrm>
            <a:off x="1862338" y="2626775"/>
            <a:ext cx="14376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12</a:t>
            </a: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/03 - 01/04 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09" name="Google Shape;1109;p56"/>
          <p:cNvSpPr txBox="1"/>
          <p:nvPr/>
        </p:nvSpPr>
        <p:spPr>
          <a:xfrm>
            <a:off x="4518925" y="2654363"/>
            <a:ext cx="14376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15/03 - 20/04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10" name="Google Shape;1110;p56"/>
          <p:cNvSpPr txBox="1"/>
          <p:nvPr/>
        </p:nvSpPr>
        <p:spPr>
          <a:xfrm>
            <a:off x="5698513" y="3046063"/>
            <a:ext cx="14376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06/04 - 11/04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11" name="Google Shape;1111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2" name="Google Shape;1112;p56"/>
          <p:cNvSpPr/>
          <p:nvPr/>
        </p:nvSpPr>
        <p:spPr>
          <a:xfrm rot="10800000">
            <a:off x="1172275" y="4638000"/>
            <a:ext cx="1031400" cy="235500"/>
          </a:xfrm>
          <a:prstGeom prst="homePlate">
            <a:avLst>
              <a:gd fmla="val 82282" name="adj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13" name="Google Shape;1113;p56"/>
          <p:cNvSpPr txBox="1"/>
          <p:nvPr/>
        </p:nvSpPr>
        <p:spPr>
          <a:xfrm>
            <a:off x="1414450" y="4545350"/>
            <a:ext cx="1232100" cy="334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Calendar</a:t>
            </a:r>
            <a:endParaRPr sz="12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114" name="Google Shape;11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00" y="4188125"/>
            <a:ext cx="967025" cy="9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56"/>
          <p:cNvSpPr txBox="1"/>
          <p:nvPr/>
        </p:nvSpPr>
        <p:spPr>
          <a:xfrm>
            <a:off x="3136800" y="1852875"/>
            <a:ext cx="176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16" name="Google Shape;1116;p56"/>
          <p:cNvSpPr/>
          <p:nvPr/>
        </p:nvSpPr>
        <p:spPr>
          <a:xfrm>
            <a:off x="992800" y="1157263"/>
            <a:ext cx="3499200" cy="221400"/>
          </a:xfrm>
          <a:prstGeom prst="chevron">
            <a:avLst>
              <a:gd fmla="val 50000" name="adj"/>
            </a:avLst>
          </a:prstGeom>
          <a:solidFill>
            <a:srgbClr val="FCD97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March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7" name="Google Shape;1117;p56"/>
          <p:cNvSpPr/>
          <p:nvPr/>
        </p:nvSpPr>
        <p:spPr>
          <a:xfrm>
            <a:off x="4613775" y="1157275"/>
            <a:ext cx="3623700" cy="221400"/>
          </a:xfrm>
          <a:prstGeom prst="chevron">
            <a:avLst>
              <a:gd fmla="val 50000" name="adj"/>
            </a:avLst>
          </a:prstGeom>
          <a:solidFill>
            <a:srgbClr val="FCD97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April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8" name="Google Shape;1118;p56"/>
          <p:cNvSpPr/>
          <p:nvPr/>
        </p:nvSpPr>
        <p:spPr>
          <a:xfrm rot="10800000">
            <a:off x="3334920" y="1730806"/>
            <a:ext cx="1149030" cy="1005381"/>
          </a:xfrm>
          <a:custGeom>
            <a:rect b="b" l="l" r="r" t="t"/>
            <a:pathLst>
              <a:path extrusionOk="0" h="5225" w="4733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9" name="Google Shape;1119;p56"/>
          <p:cNvSpPr/>
          <p:nvPr/>
        </p:nvSpPr>
        <p:spPr>
          <a:xfrm>
            <a:off x="3809100" y="2896474"/>
            <a:ext cx="200650" cy="149325"/>
          </a:xfrm>
          <a:custGeom>
            <a:rect b="b" l="l" r="r" t="t"/>
            <a:pathLst>
              <a:path extrusionOk="0" h="982" w="1147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56"/>
          <p:cNvSpPr txBox="1"/>
          <p:nvPr/>
        </p:nvSpPr>
        <p:spPr>
          <a:xfrm>
            <a:off x="3208338" y="1846275"/>
            <a:ext cx="14022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Server Configuration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21" name="Google Shape;1121;p56"/>
          <p:cNvSpPr txBox="1"/>
          <p:nvPr/>
        </p:nvSpPr>
        <p:spPr>
          <a:xfrm>
            <a:off x="3190638" y="3046075"/>
            <a:ext cx="14376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15/03 - 23/03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22" name="Google Shape;1122;p56"/>
          <p:cNvSpPr/>
          <p:nvPr/>
        </p:nvSpPr>
        <p:spPr>
          <a:xfrm rot="10800000">
            <a:off x="5842807" y="1678381"/>
            <a:ext cx="1149030" cy="1005381"/>
          </a:xfrm>
          <a:custGeom>
            <a:rect b="b" l="l" r="r" t="t"/>
            <a:pathLst>
              <a:path extrusionOk="0" h="5225" w="4733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3" name="Google Shape;1123;p56"/>
          <p:cNvSpPr txBox="1"/>
          <p:nvPr/>
        </p:nvSpPr>
        <p:spPr>
          <a:xfrm>
            <a:off x="5716225" y="1737989"/>
            <a:ext cx="14022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Leaflet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Configuration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57"/>
          <p:cNvSpPr txBox="1"/>
          <p:nvPr>
            <p:ph idx="15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PROJECT CALENDAR</a:t>
            </a:r>
            <a:endParaRPr/>
          </a:p>
        </p:txBody>
      </p:sp>
      <p:grpSp>
        <p:nvGrpSpPr>
          <p:cNvPr id="1129" name="Google Shape;1129;p57"/>
          <p:cNvGrpSpPr/>
          <p:nvPr/>
        </p:nvGrpSpPr>
        <p:grpSpPr>
          <a:xfrm>
            <a:off x="1031884" y="2896271"/>
            <a:ext cx="3944684" cy="1554962"/>
            <a:chOff x="5808471" y="2539659"/>
            <a:chExt cx="1158906" cy="525538"/>
          </a:xfrm>
        </p:grpSpPr>
        <p:sp>
          <p:nvSpPr>
            <p:cNvPr id="1130" name="Google Shape;1130;p57"/>
            <p:cNvSpPr/>
            <p:nvPr/>
          </p:nvSpPr>
          <p:spPr>
            <a:xfrm>
              <a:off x="6037176" y="2608218"/>
              <a:ext cx="440299" cy="456979"/>
            </a:xfrm>
            <a:custGeom>
              <a:rect b="b" l="l" r="r" t="t"/>
              <a:pathLst>
                <a:path extrusionOk="0" h="5225" w="4733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Developing the remaining user stories and API and backend stabilization</a:t>
              </a:r>
              <a:endParaRPr sz="13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31" name="Google Shape;1131;p57"/>
            <p:cNvSpPr/>
            <p:nvPr/>
          </p:nvSpPr>
          <p:spPr>
            <a:xfrm>
              <a:off x="5808471" y="2556590"/>
              <a:ext cx="1158906" cy="10844"/>
            </a:xfrm>
            <a:custGeom>
              <a:rect b="b" l="l" r="r" t="t"/>
              <a:pathLst>
                <a:path extrusionOk="0" h="211" w="22549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7"/>
            <p:cNvSpPr/>
            <p:nvPr/>
          </p:nvSpPr>
          <p:spPr>
            <a:xfrm>
              <a:off x="5876210" y="2539861"/>
              <a:ext cx="58950" cy="50675"/>
            </a:xfrm>
            <a:custGeom>
              <a:rect b="b" l="l" r="r" t="t"/>
              <a:pathLst>
                <a:path extrusionOk="0" h="986" w="1147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7"/>
            <p:cNvSpPr/>
            <p:nvPr/>
          </p:nvSpPr>
          <p:spPr>
            <a:xfrm>
              <a:off x="6801052" y="2539659"/>
              <a:ext cx="58333" cy="50624"/>
            </a:xfrm>
            <a:custGeom>
              <a:rect b="b" l="l" r="r" t="t"/>
              <a:pathLst>
                <a:path extrusionOk="0" h="985" w="1135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4" name="Google Shape;1134;p57"/>
          <p:cNvGrpSpPr/>
          <p:nvPr/>
        </p:nvGrpSpPr>
        <p:grpSpPr>
          <a:xfrm>
            <a:off x="4229884" y="2896496"/>
            <a:ext cx="3944684" cy="149787"/>
            <a:chOff x="5808471" y="2539735"/>
            <a:chExt cx="1158906" cy="50624"/>
          </a:xfrm>
        </p:grpSpPr>
        <p:sp>
          <p:nvSpPr>
            <p:cNvPr id="1135" name="Google Shape;1135;p57"/>
            <p:cNvSpPr/>
            <p:nvPr/>
          </p:nvSpPr>
          <p:spPr>
            <a:xfrm>
              <a:off x="5808471" y="2556590"/>
              <a:ext cx="1158906" cy="10844"/>
            </a:xfrm>
            <a:custGeom>
              <a:rect b="b" l="l" r="r" t="t"/>
              <a:pathLst>
                <a:path extrusionOk="0" h="211" w="22549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7"/>
            <p:cNvSpPr/>
            <p:nvPr/>
          </p:nvSpPr>
          <p:spPr>
            <a:xfrm>
              <a:off x="6417664" y="2539735"/>
              <a:ext cx="58950" cy="50624"/>
            </a:xfrm>
            <a:custGeom>
              <a:rect b="b" l="l" r="r" t="t"/>
              <a:pathLst>
                <a:path extrusionOk="0" h="985" w="1147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7"/>
            <p:cNvSpPr/>
            <p:nvPr/>
          </p:nvSpPr>
          <p:spPr>
            <a:xfrm>
              <a:off x="6799521" y="2539809"/>
              <a:ext cx="58950" cy="50470"/>
            </a:xfrm>
            <a:custGeom>
              <a:rect b="b" l="l" r="r" t="t"/>
              <a:pathLst>
                <a:path extrusionOk="0" h="982" w="1147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8" name="Google Shape;1138;p57"/>
          <p:cNvSpPr/>
          <p:nvPr/>
        </p:nvSpPr>
        <p:spPr>
          <a:xfrm>
            <a:off x="992805" y="1851213"/>
            <a:ext cx="817548" cy="996953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57"/>
          <p:cNvSpPr/>
          <p:nvPr/>
        </p:nvSpPr>
        <p:spPr>
          <a:xfrm>
            <a:off x="2480820" y="2896492"/>
            <a:ext cx="200653" cy="149330"/>
          </a:xfrm>
          <a:custGeom>
            <a:rect b="b" l="l" r="r" t="t"/>
            <a:pathLst>
              <a:path extrusionOk="0" h="982" w="1147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57"/>
          <p:cNvSpPr txBox="1"/>
          <p:nvPr/>
        </p:nvSpPr>
        <p:spPr>
          <a:xfrm>
            <a:off x="1172275" y="2031150"/>
            <a:ext cx="45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M3</a:t>
            </a:r>
            <a:endParaRPr b="1"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1" name="Google Shape;1141;p57"/>
          <p:cNvSpPr/>
          <p:nvPr/>
        </p:nvSpPr>
        <p:spPr>
          <a:xfrm>
            <a:off x="3309000" y="1175575"/>
            <a:ext cx="3849000" cy="2214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2" name="Google Shape;1142;p57"/>
          <p:cNvSpPr/>
          <p:nvPr/>
        </p:nvSpPr>
        <p:spPr>
          <a:xfrm>
            <a:off x="965100" y="1175575"/>
            <a:ext cx="2226300" cy="2214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April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3" name="Google Shape;1143;p57"/>
          <p:cNvSpPr/>
          <p:nvPr/>
        </p:nvSpPr>
        <p:spPr>
          <a:xfrm>
            <a:off x="7278630" y="1851213"/>
            <a:ext cx="817548" cy="996953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57"/>
          <p:cNvSpPr txBox="1"/>
          <p:nvPr/>
        </p:nvSpPr>
        <p:spPr>
          <a:xfrm>
            <a:off x="7476000" y="2031150"/>
            <a:ext cx="49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M4</a:t>
            </a:r>
            <a:endParaRPr b="1"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5" name="Google Shape;1145;p57"/>
          <p:cNvSpPr/>
          <p:nvPr/>
        </p:nvSpPr>
        <p:spPr>
          <a:xfrm>
            <a:off x="3869825" y="3099125"/>
            <a:ext cx="1308272" cy="1352099"/>
          </a:xfrm>
          <a:custGeom>
            <a:rect b="b" l="l" r="r" t="t"/>
            <a:pathLst>
              <a:path extrusionOk="0" h="5225" w="4733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development of the UI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6" name="Google Shape;1146;p57"/>
          <p:cNvSpPr/>
          <p:nvPr/>
        </p:nvSpPr>
        <p:spPr>
          <a:xfrm>
            <a:off x="5803375" y="3099125"/>
            <a:ext cx="1232225" cy="1352112"/>
          </a:xfrm>
          <a:custGeom>
            <a:rect b="b" l="l" r="r" t="t"/>
            <a:pathLst>
              <a:path extrusionOk="0" h="5225" w="4733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Integration and Developing of additional features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7" name="Google Shape;1147;p57"/>
          <p:cNvSpPr/>
          <p:nvPr/>
        </p:nvSpPr>
        <p:spPr>
          <a:xfrm>
            <a:off x="7227200" y="1175575"/>
            <a:ext cx="1163400" cy="2214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June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8" name="Google Shape;1148;p57"/>
          <p:cNvSpPr txBox="1"/>
          <p:nvPr/>
        </p:nvSpPr>
        <p:spPr>
          <a:xfrm>
            <a:off x="6968588" y="3099125"/>
            <a:ext cx="14376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04/06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49" name="Google Shape;1149;p57"/>
          <p:cNvSpPr txBox="1"/>
          <p:nvPr/>
        </p:nvSpPr>
        <p:spPr>
          <a:xfrm>
            <a:off x="682763" y="3099125"/>
            <a:ext cx="14376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16/04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50" name="Google Shape;1150;p57"/>
          <p:cNvSpPr txBox="1"/>
          <p:nvPr/>
        </p:nvSpPr>
        <p:spPr>
          <a:xfrm>
            <a:off x="1862338" y="2626775"/>
            <a:ext cx="14376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24/04 - 10/05 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51" name="Google Shape;1151;p57"/>
          <p:cNvSpPr txBox="1"/>
          <p:nvPr/>
        </p:nvSpPr>
        <p:spPr>
          <a:xfrm>
            <a:off x="3805150" y="2626775"/>
            <a:ext cx="14376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30/04 - 15/05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52" name="Google Shape;1152;p57"/>
          <p:cNvSpPr txBox="1"/>
          <p:nvPr/>
        </p:nvSpPr>
        <p:spPr>
          <a:xfrm>
            <a:off x="5726150" y="2626775"/>
            <a:ext cx="14376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15/05 - 25/05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53" name="Google Shape;1153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4" name="Google Shape;1154;p57"/>
          <p:cNvSpPr/>
          <p:nvPr/>
        </p:nvSpPr>
        <p:spPr>
          <a:xfrm rot="10800000">
            <a:off x="1172275" y="4638000"/>
            <a:ext cx="1031400" cy="235500"/>
          </a:xfrm>
          <a:prstGeom prst="homePlate">
            <a:avLst>
              <a:gd fmla="val 82282" name="adj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55" name="Google Shape;1155;p57"/>
          <p:cNvSpPr txBox="1"/>
          <p:nvPr/>
        </p:nvSpPr>
        <p:spPr>
          <a:xfrm>
            <a:off x="1414450" y="4545350"/>
            <a:ext cx="1232100" cy="334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Calendar</a:t>
            </a:r>
            <a:endParaRPr sz="12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156" name="Google Shape;11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00" y="4188125"/>
            <a:ext cx="967025" cy="9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58"/>
          <p:cNvSpPr/>
          <p:nvPr/>
        </p:nvSpPr>
        <p:spPr>
          <a:xfrm>
            <a:off x="2227749" y="4583328"/>
            <a:ext cx="854242" cy="608617"/>
          </a:xfrm>
          <a:custGeom>
            <a:rect b="b" l="l" r="r" t="t"/>
            <a:pathLst>
              <a:path extrusionOk="0" h="28510" w="40016">
                <a:moveTo>
                  <a:pt x="17075" y="1"/>
                </a:moveTo>
                <a:cubicBezTo>
                  <a:pt x="16745" y="1"/>
                  <a:pt x="16414" y="16"/>
                  <a:pt x="16083" y="47"/>
                </a:cubicBezTo>
                <a:cubicBezTo>
                  <a:pt x="11480" y="461"/>
                  <a:pt x="7818" y="3709"/>
                  <a:pt x="6651" y="7912"/>
                </a:cubicBezTo>
                <a:cubicBezTo>
                  <a:pt x="6442" y="8678"/>
                  <a:pt x="5780" y="9234"/>
                  <a:pt x="4990" y="9310"/>
                </a:cubicBezTo>
                <a:cubicBezTo>
                  <a:pt x="4691" y="9340"/>
                  <a:pt x="4395" y="9394"/>
                  <a:pt x="4104" y="9473"/>
                </a:cubicBezTo>
                <a:cubicBezTo>
                  <a:pt x="1821" y="10090"/>
                  <a:pt x="158" y="12164"/>
                  <a:pt x="64" y="14526"/>
                </a:cubicBezTo>
                <a:cubicBezTo>
                  <a:pt x="1" y="15978"/>
                  <a:pt x="518" y="17396"/>
                  <a:pt x="1501" y="18467"/>
                </a:cubicBezTo>
                <a:cubicBezTo>
                  <a:pt x="2075" y="19093"/>
                  <a:pt x="2320" y="19942"/>
                  <a:pt x="2124" y="20765"/>
                </a:cubicBezTo>
                <a:cubicBezTo>
                  <a:pt x="1761" y="22307"/>
                  <a:pt x="1703" y="23910"/>
                  <a:pt x="1960" y="25477"/>
                </a:cubicBezTo>
                <a:cubicBezTo>
                  <a:pt x="2130" y="26526"/>
                  <a:pt x="2444" y="27545"/>
                  <a:pt x="2889" y="28510"/>
                </a:cubicBezTo>
                <a:lnTo>
                  <a:pt x="38186" y="28510"/>
                </a:lnTo>
                <a:cubicBezTo>
                  <a:pt x="39390" y="26577"/>
                  <a:pt x="40016" y="24270"/>
                  <a:pt x="39798" y="21866"/>
                </a:cubicBezTo>
                <a:cubicBezTo>
                  <a:pt x="39632" y="20000"/>
                  <a:pt x="38982" y="18207"/>
                  <a:pt x="37911" y="16667"/>
                </a:cubicBezTo>
                <a:cubicBezTo>
                  <a:pt x="37279" y="15754"/>
                  <a:pt x="37037" y="14629"/>
                  <a:pt x="37237" y="13537"/>
                </a:cubicBezTo>
                <a:cubicBezTo>
                  <a:pt x="37427" y="12470"/>
                  <a:pt x="37418" y="11375"/>
                  <a:pt x="37213" y="10308"/>
                </a:cubicBezTo>
                <a:cubicBezTo>
                  <a:pt x="36435" y="6249"/>
                  <a:pt x="32837" y="3243"/>
                  <a:pt x="28709" y="3192"/>
                </a:cubicBezTo>
                <a:cubicBezTo>
                  <a:pt x="28670" y="3191"/>
                  <a:pt x="28632" y="3191"/>
                  <a:pt x="28594" y="3191"/>
                </a:cubicBezTo>
                <a:cubicBezTo>
                  <a:pt x="27916" y="3191"/>
                  <a:pt x="27244" y="3267"/>
                  <a:pt x="26586" y="3422"/>
                </a:cubicBezTo>
                <a:cubicBezTo>
                  <a:pt x="26407" y="3463"/>
                  <a:pt x="26227" y="3482"/>
                  <a:pt x="26048" y="3482"/>
                </a:cubicBezTo>
                <a:cubicBezTo>
                  <a:pt x="25408" y="3482"/>
                  <a:pt x="24786" y="3229"/>
                  <a:pt x="24296" y="2790"/>
                </a:cubicBezTo>
                <a:cubicBezTo>
                  <a:pt x="22311" y="987"/>
                  <a:pt x="19732" y="1"/>
                  <a:pt x="17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58"/>
          <p:cNvSpPr/>
          <p:nvPr/>
        </p:nvSpPr>
        <p:spPr>
          <a:xfrm>
            <a:off x="782423" y="4808729"/>
            <a:ext cx="577374" cy="411357"/>
          </a:xfrm>
          <a:custGeom>
            <a:rect b="b" l="l" r="r" t="t"/>
            <a:pathLst>
              <a:path extrusionOk="0" h="28512" w="40019">
                <a:moveTo>
                  <a:pt x="17066" y="1"/>
                </a:moveTo>
                <a:cubicBezTo>
                  <a:pt x="16739" y="1"/>
                  <a:pt x="16411" y="16"/>
                  <a:pt x="16083" y="46"/>
                </a:cubicBezTo>
                <a:cubicBezTo>
                  <a:pt x="11480" y="463"/>
                  <a:pt x="7818" y="3708"/>
                  <a:pt x="6651" y="7911"/>
                </a:cubicBezTo>
                <a:cubicBezTo>
                  <a:pt x="6442" y="8677"/>
                  <a:pt x="5780" y="9233"/>
                  <a:pt x="4990" y="9312"/>
                </a:cubicBezTo>
                <a:cubicBezTo>
                  <a:pt x="4691" y="9342"/>
                  <a:pt x="4395" y="9396"/>
                  <a:pt x="4104" y="9475"/>
                </a:cubicBezTo>
                <a:cubicBezTo>
                  <a:pt x="1821" y="10092"/>
                  <a:pt x="158" y="12163"/>
                  <a:pt x="64" y="14528"/>
                </a:cubicBezTo>
                <a:cubicBezTo>
                  <a:pt x="1" y="15980"/>
                  <a:pt x="518" y="17395"/>
                  <a:pt x="1500" y="18469"/>
                </a:cubicBezTo>
                <a:cubicBezTo>
                  <a:pt x="2075" y="19092"/>
                  <a:pt x="2320" y="19941"/>
                  <a:pt x="2126" y="20764"/>
                </a:cubicBezTo>
                <a:cubicBezTo>
                  <a:pt x="1761" y="22309"/>
                  <a:pt x="1703" y="23909"/>
                  <a:pt x="1960" y="25476"/>
                </a:cubicBezTo>
                <a:cubicBezTo>
                  <a:pt x="2133" y="26525"/>
                  <a:pt x="2444" y="27547"/>
                  <a:pt x="2889" y="28512"/>
                </a:cubicBezTo>
                <a:lnTo>
                  <a:pt x="38189" y="28512"/>
                </a:lnTo>
                <a:cubicBezTo>
                  <a:pt x="39393" y="26579"/>
                  <a:pt x="40019" y="24272"/>
                  <a:pt x="39798" y="21868"/>
                </a:cubicBezTo>
                <a:cubicBezTo>
                  <a:pt x="39632" y="20002"/>
                  <a:pt x="38982" y="18209"/>
                  <a:pt x="37914" y="16669"/>
                </a:cubicBezTo>
                <a:cubicBezTo>
                  <a:pt x="37282" y="15756"/>
                  <a:pt x="37040" y="14631"/>
                  <a:pt x="37240" y="13539"/>
                </a:cubicBezTo>
                <a:cubicBezTo>
                  <a:pt x="37430" y="12472"/>
                  <a:pt x="37421" y="11377"/>
                  <a:pt x="37215" y="10310"/>
                </a:cubicBezTo>
                <a:cubicBezTo>
                  <a:pt x="36438" y="6251"/>
                  <a:pt x="32840" y="3245"/>
                  <a:pt x="28709" y="3194"/>
                </a:cubicBezTo>
                <a:cubicBezTo>
                  <a:pt x="28670" y="3193"/>
                  <a:pt x="28632" y="3193"/>
                  <a:pt x="28594" y="3193"/>
                </a:cubicBezTo>
                <a:cubicBezTo>
                  <a:pt x="27918" y="3193"/>
                  <a:pt x="27244" y="3269"/>
                  <a:pt x="26586" y="3421"/>
                </a:cubicBezTo>
                <a:cubicBezTo>
                  <a:pt x="26406" y="3462"/>
                  <a:pt x="26225" y="3482"/>
                  <a:pt x="26045" y="3482"/>
                </a:cubicBezTo>
                <a:cubicBezTo>
                  <a:pt x="25406" y="3482"/>
                  <a:pt x="24785" y="3228"/>
                  <a:pt x="24296" y="2789"/>
                </a:cubicBezTo>
                <a:cubicBezTo>
                  <a:pt x="22309" y="987"/>
                  <a:pt x="19727" y="1"/>
                  <a:pt x="170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58"/>
          <p:cNvSpPr/>
          <p:nvPr/>
        </p:nvSpPr>
        <p:spPr>
          <a:xfrm>
            <a:off x="1619377" y="4644539"/>
            <a:ext cx="778032" cy="554434"/>
          </a:xfrm>
          <a:custGeom>
            <a:rect b="b" l="l" r="r" t="t"/>
            <a:pathLst>
              <a:path extrusionOk="0" h="38429" w="53927">
                <a:moveTo>
                  <a:pt x="22996" y="1"/>
                </a:moveTo>
                <a:cubicBezTo>
                  <a:pt x="22555" y="1"/>
                  <a:pt x="22112" y="21"/>
                  <a:pt x="21668" y="62"/>
                </a:cubicBezTo>
                <a:cubicBezTo>
                  <a:pt x="15469" y="624"/>
                  <a:pt x="10527" y="5000"/>
                  <a:pt x="8958" y="10664"/>
                </a:cubicBezTo>
                <a:cubicBezTo>
                  <a:pt x="8674" y="11699"/>
                  <a:pt x="7781" y="12449"/>
                  <a:pt x="6717" y="12551"/>
                </a:cubicBezTo>
                <a:cubicBezTo>
                  <a:pt x="6315" y="12594"/>
                  <a:pt x="5916" y="12666"/>
                  <a:pt x="5522" y="12772"/>
                </a:cubicBezTo>
                <a:cubicBezTo>
                  <a:pt x="2447" y="13604"/>
                  <a:pt x="203" y="16398"/>
                  <a:pt x="79" y="19582"/>
                </a:cubicBezTo>
                <a:cubicBezTo>
                  <a:pt x="0" y="21660"/>
                  <a:pt x="753" y="23520"/>
                  <a:pt x="2014" y="24893"/>
                </a:cubicBezTo>
                <a:cubicBezTo>
                  <a:pt x="2786" y="25733"/>
                  <a:pt x="3118" y="26877"/>
                  <a:pt x="2855" y="27989"/>
                </a:cubicBezTo>
                <a:cubicBezTo>
                  <a:pt x="2362" y="30070"/>
                  <a:pt x="2287" y="32229"/>
                  <a:pt x="2631" y="34340"/>
                </a:cubicBezTo>
                <a:cubicBezTo>
                  <a:pt x="2861" y="35752"/>
                  <a:pt x="3282" y="37128"/>
                  <a:pt x="3883" y="38429"/>
                </a:cubicBezTo>
                <a:lnTo>
                  <a:pt x="51462" y="38429"/>
                </a:lnTo>
                <a:cubicBezTo>
                  <a:pt x="53083" y="35825"/>
                  <a:pt x="53927" y="32716"/>
                  <a:pt x="53633" y="29474"/>
                </a:cubicBezTo>
                <a:cubicBezTo>
                  <a:pt x="53406" y="26955"/>
                  <a:pt x="52529" y="24542"/>
                  <a:pt x="51090" y="22464"/>
                </a:cubicBezTo>
                <a:cubicBezTo>
                  <a:pt x="50240" y="21237"/>
                  <a:pt x="49914" y="19718"/>
                  <a:pt x="50183" y="18249"/>
                </a:cubicBezTo>
                <a:cubicBezTo>
                  <a:pt x="50440" y="16806"/>
                  <a:pt x="50428" y="15330"/>
                  <a:pt x="50149" y="13897"/>
                </a:cubicBezTo>
                <a:cubicBezTo>
                  <a:pt x="49103" y="8426"/>
                  <a:pt x="44252" y="4374"/>
                  <a:pt x="38685" y="4305"/>
                </a:cubicBezTo>
                <a:cubicBezTo>
                  <a:pt x="38625" y="4304"/>
                  <a:pt x="38564" y="4303"/>
                  <a:pt x="38504" y="4303"/>
                </a:cubicBezTo>
                <a:cubicBezTo>
                  <a:pt x="37600" y="4303"/>
                  <a:pt x="36703" y="4409"/>
                  <a:pt x="35821" y="4613"/>
                </a:cubicBezTo>
                <a:cubicBezTo>
                  <a:pt x="35580" y="4669"/>
                  <a:pt x="35338" y="4695"/>
                  <a:pt x="35097" y="4695"/>
                </a:cubicBezTo>
                <a:cubicBezTo>
                  <a:pt x="34236" y="4695"/>
                  <a:pt x="33396" y="4354"/>
                  <a:pt x="32740" y="3763"/>
                </a:cubicBezTo>
                <a:cubicBezTo>
                  <a:pt x="30060" y="1332"/>
                  <a:pt x="26583" y="1"/>
                  <a:pt x="229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58"/>
          <p:cNvSpPr/>
          <p:nvPr/>
        </p:nvSpPr>
        <p:spPr>
          <a:xfrm>
            <a:off x="7050821" y="4820690"/>
            <a:ext cx="687424" cy="489827"/>
          </a:xfrm>
          <a:custGeom>
            <a:rect b="b" l="l" r="r" t="t"/>
            <a:pathLst>
              <a:path extrusionOk="0" h="20694" w="29042">
                <a:moveTo>
                  <a:pt x="12375" y="1"/>
                </a:moveTo>
                <a:cubicBezTo>
                  <a:pt x="11646" y="1"/>
                  <a:pt x="10911" y="103"/>
                  <a:pt x="10192" y="311"/>
                </a:cubicBezTo>
                <a:cubicBezTo>
                  <a:pt x="7582" y="1070"/>
                  <a:pt x="5553" y="3123"/>
                  <a:pt x="4824" y="5742"/>
                </a:cubicBezTo>
                <a:cubicBezTo>
                  <a:pt x="4673" y="6299"/>
                  <a:pt x="4192" y="6704"/>
                  <a:pt x="3620" y="6758"/>
                </a:cubicBezTo>
                <a:cubicBezTo>
                  <a:pt x="3403" y="6780"/>
                  <a:pt x="3188" y="6822"/>
                  <a:pt x="2976" y="6876"/>
                </a:cubicBezTo>
                <a:cubicBezTo>
                  <a:pt x="1322" y="7324"/>
                  <a:pt x="112" y="8830"/>
                  <a:pt x="46" y="10545"/>
                </a:cubicBezTo>
                <a:cubicBezTo>
                  <a:pt x="0" y="11597"/>
                  <a:pt x="375" y="12628"/>
                  <a:pt x="1089" y="13405"/>
                </a:cubicBezTo>
                <a:cubicBezTo>
                  <a:pt x="1503" y="13859"/>
                  <a:pt x="1682" y="14473"/>
                  <a:pt x="1543" y="15072"/>
                </a:cubicBezTo>
                <a:cubicBezTo>
                  <a:pt x="1277" y="16194"/>
                  <a:pt x="1234" y="17355"/>
                  <a:pt x="1422" y="18492"/>
                </a:cubicBezTo>
                <a:cubicBezTo>
                  <a:pt x="1546" y="19254"/>
                  <a:pt x="1773" y="19995"/>
                  <a:pt x="2096" y="20693"/>
                </a:cubicBezTo>
                <a:lnTo>
                  <a:pt x="27717" y="20693"/>
                </a:lnTo>
                <a:cubicBezTo>
                  <a:pt x="28588" y="19290"/>
                  <a:pt x="29041" y="17618"/>
                  <a:pt x="28884" y="15873"/>
                </a:cubicBezTo>
                <a:cubicBezTo>
                  <a:pt x="28763" y="14515"/>
                  <a:pt x="28291" y="13215"/>
                  <a:pt x="27514" y="12096"/>
                </a:cubicBezTo>
                <a:cubicBezTo>
                  <a:pt x="27057" y="11434"/>
                  <a:pt x="26882" y="10617"/>
                  <a:pt x="27024" y="9825"/>
                </a:cubicBezTo>
                <a:cubicBezTo>
                  <a:pt x="27163" y="9051"/>
                  <a:pt x="27157" y="8255"/>
                  <a:pt x="27009" y="7481"/>
                </a:cubicBezTo>
                <a:cubicBezTo>
                  <a:pt x="26443" y="4539"/>
                  <a:pt x="23834" y="2355"/>
                  <a:pt x="20834" y="2316"/>
                </a:cubicBezTo>
                <a:cubicBezTo>
                  <a:pt x="20808" y="2316"/>
                  <a:pt x="20782" y="2315"/>
                  <a:pt x="20756" y="2315"/>
                </a:cubicBezTo>
                <a:cubicBezTo>
                  <a:pt x="20262" y="2315"/>
                  <a:pt x="19771" y="2370"/>
                  <a:pt x="19291" y="2482"/>
                </a:cubicBezTo>
                <a:cubicBezTo>
                  <a:pt x="19160" y="2513"/>
                  <a:pt x="19028" y="2528"/>
                  <a:pt x="18897" y="2528"/>
                </a:cubicBezTo>
                <a:cubicBezTo>
                  <a:pt x="18435" y="2528"/>
                  <a:pt x="17985" y="2344"/>
                  <a:pt x="17634" y="2026"/>
                </a:cubicBezTo>
                <a:cubicBezTo>
                  <a:pt x="16173" y="705"/>
                  <a:pt x="14292" y="1"/>
                  <a:pt x="123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58"/>
          <p:cNvSpPr/>
          <p:nvPr/>
        </p:nvSpPr>
        <p:spPr>
          <a:xfrm>
            <a:off x="6257830" y="4591630"/>
            <a:ext cx="926562" cy="660251"/>
          </a:xfrm>
          <a:custGeom>
            <a:rect b="b" l="l" r="r" t="t"/>
            <a:pathLst>
              <a:path extrusionOk="0" h="27894" w="39145">
                <a:moveTo>
                  <a:pt x="16693" y="1"/>
                </a:moveTo>
                <a:cubicBezTo>
                  <a:pt x="16372" y="1"/>
                  <a:pt x="16051" y="15"/>
                  <a:pt x="15729" y="45"/>
                </a:cubicBezTo>
                <a:cubicBezTo>
                  <a:pt x="11229" y="453"/>
                  <a:pt x="7645" y="3628"/>
                  <a:pt x="6505" y="7738"/>
                </a:cubicBezTo>
                <a:cubicBezTo>
                  <a:pt x="6299" y="8488"/>
                  <a:pt x="5652" y="9032"/>
                  <a:pt x="4881" y="9108"/>
                </a:cubicBezTo>
                <a:cubicBezTo>
                  <a:pt x="4588" y="9138"/>
                  <a:pt x="4297" y="9193"/>
                  <a:pt x="4013" y="9268"/>
                </a:cubicBezTo>
                <a:cubicBezTo>
                  <a:pt x="1781" y="9873"/>
                  <a:pt x="151" y="11899"/>
                  <a:pt x="64" y="14213"/>
                </a:cubicBezTo>
                <a:cubicBezTo>
                  <a:pt x="0" y="15631"/>
                  <a:pt x="505" y="17019"/>
                  <a:pt x="1467" y="18068"/>
                </a:cubicBezTo>
                <a:cubicBezTo>
                  <a:pt x="2026" y="18679"/>
                  <a:pt x="2268" y="19508"/>
                  <a:pt x="2078" y="20315"/>
                </a:cubicBezTo>
                <a:cubicBezTo>
                  <a:pt x="1718" y="21824"/>
                  <a:pt x="1663" y="23394"/>
                  <a:pt x="1914" y="24927"/>
                </a:cubicBezTo>
                <a:cubicBezTo>
                  <a:pt x="2081" y="25952"/>
                  <a:pt x="2386" y="26950"/>
                  <a:pt x="2822" y="27894"/>
                </a:cubicBezTo>
                <a:lnTo>
                  <a:pt x="37357" y="27891"/>
                </a:lnTo>
                <a:cubicBezTo>
                  <a:pt x="38534" y="26001"/>
                  <a:pt x="39144" y="23745"/>
                  <a:pt x="38933" y="21392"/>
                </a:cubicBezTo>
                <a:cubicBezTo>
                  <a:pt x="38769" y="19565"/>
                  <a:pt x="38131" y="17811"/>
                  <a:pt x="37085" y="16305"/>
                </a:cubicBezTo>
                <a:cubicBezTo>
                  <a:pt x="36468" y="15413"/>
                  <a:pt x="36232" y="14309"/>
                  <a:pt x="36426" y="13242"/>
                </a:cubicBezTo>
                <a:cubicBezTo>
                  <a:pt x="36613" y="12199"/>
                  <a:pt x="36604" y="11125"/>
                  <a:pt x="36402" y="10085"/>
                </a:cubicBezTo>
                <a:cubicBezTo>
                  <a:pt x="35642" y="6114"/>
                  <a:pt x="32122" y="3172"/>
                  <a:pt x="28082" y="3123"/>
                </a:cubicBezTo>
                <a:cubicBezTo>
                  <a:pt x="28034" y="3122"/>
                  <a:pt x="27985" y="3122"/>
                  <a:pt x="27937" y="3122"/>
                </a:cubicBezTo>
                <a:cubicBezTo>
                  <a:pt x="27285" y="3122"/>
                  <a:pt x="26638" y="3198"/>
                  <a:pt x="26005" y="3347"/>
                </a:cubicBezTo>
                <a:cubicBezTo>
                  <a:pt x="25830" y="3387"/>
                  <a:pt x="25654" y="3407"/>
                  <a:pt x="25479" y="3407"/>
                </a:cubicBezTo>
                <a:cubicBezTo>
                  <a:pt x="24852" y="3407"/>
                  <a:pt x="24242" y="3157"/>
                  <a:pt x="23767" y="2727"/>
                </a:cubicBezTo>
                <a:cubicBezTo>
                  <a:pt x="21820" y="963"/>
                  <a:pt x="19296" y="1"/>
                  <a:pt x="16693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58"/>
          <p:cNvSpPr/>
          <p:nvPr/>
        </p:nvSpPr>
        <p:spPr>
          <a:xfrm>
            <a:off x="7004265" y="2769088"/>
            <a:ext cx="1645822" cy="2130963"/>
          </a:xfrm>
          <a:custGeom>
            <a:rect b="b" l="l" r="r" t="t"/>
            <a:pathLst>
              <a:path extrusionOk="0" h="90028" w="69532">
                <a:moveTo>
                  <a:pt x="35340" y="1"/>
                </a:moveTo>
                <a:cubicBezTo>
                  <a:pt x="35243" y="1"/>
                  <a:pt x="35145" y="2"/>
                  <a:pt x="35047" y="3"/>
                </a:cubicBezTo>
                <a:cubicBezTo>
                  <a:pt x="22984" y="151"/>
                  <a:pt x="13225" y="9251"/>
                  <a:pt x="13167" y="20503"/>
                </a:cubicBezTo>
                <a:cubicBezTo>
                  <a:pt x="13164" y="20948"/>
                  <a:pt x="13177" y="21386"/>
                  <a:pt x="13204" y="21825"/>
                </a:cubicBezTo>
                <a:cubicBezTo>
                  <a:pt x="13594" y="27979"/>
                  <a:pt x="11701" y="34048"/>
                  <a:pt x="7706" y="38975"/>
                </a:cubicBezTo>
                <a:cubicBezTo>
                  <a:pt x="2653" y="45210"/>
                  <a:pt x="0" y="53224"/>
                  <a:pt x="1044" y="61837"/>
                </a:cubicBezTo>
                <a:cubicBezTo>
                  <a:pt x="2810" y="76450"/>
                  <a:pt x="15315" y="88104"/>
                  <a:pt x="31043" y="89804"/>
                </a:cubicBezTo>
                <a:cubicBezTo>
                  <a:pt x="32431" y="89954"/>
                  <a:pt x="33805" y="90027"/>
                  <a:pt x="35160" y="90027"/>
                </a:cubicBezTo>
                <a:cubicBezTo>
                  <a:pt x="54050" y="90027"/>
                  <a:pt x="69404" y="75848"/>
                  <a:pt x="69492" y="58287"/>
                </a:cubicBezTo>
                <a:cubicBezTo>
                  <a:pt x="69531" y="50760"/>
                  <a:pt x="66758" y="43828"/>
                  <a:pt x="62089" y="38355"/>
                </a:cubicBezTo>
                <a:cubicBezTo>
                  <a:pt x="58421" y="34051"/>
                  <a:pt x="56624" y="28611"/>
                  <a:pt x="57356" y="23165"/>
                </a:cubicBezTo>
                <a:cubicBezTo>
                  <a:pt x="57489" y="22151"/>
                  <a:pt x="57547" y="21129"/>
                  <a:pt x="57519" y="20107"/>
                </a:cubicBezTo>
                <a:cubicBezTo>
                  <a:pt x="57240" y="8978"/>
                  <a:pt x="47294" y="1"/>
                  <a:pt x="35340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58"/>
          <p:cNvSpPr/>
          <p:nvPr/>
        </p:nvSpPr>
        <p:spPr>
          <a:xfrm>
            <a:off x="7569118" y="3651835"/>
            <a:ext cx="529593" cy="1765995"/>
          </a:xfrm>
          <a:custGeom>
            <a:rect b="b" l="l" r="r" t="t"/>
            <a:pathLst>
              <a:path extrusionOk="0" h="74609" w="22374">
                <a:moveTo>
                  <a:pt x="11181" y="0"/>
                </a:moveTo>
                <a:cubicBezTo>
                  <a:pt x="10637" y="0"/>
                  <a:pt x="10198" y="442"/>
                  <a:pt x="10198" y="986"/>
                </a:cubicBezTo>
                <a:lnTo>
                  <a:pt x="10198" y="30547"/>
                </a:lnTo>
                <a:lnTo>
                  <a:pt x="1852" y="20531"/>
                </a:lnTo>
                <a:cubicBezTo>
                  <a:pt x="1657" y="20307"/>
                  <a:pt x="1383" y="20192"/>
                  <a:pt x="1106" y="20192"/>
                </a:cubicBezTo>
                <a:cubicBezTo>
                  <a:pt x="883" y="20192"/>
                  <a:pt x="659" y="20266"/>
                  <a:pt x="476" y="20419"/>
                </a:cubicBezTo>
                <a:cubicBezTo>
                  <a:pt x="61" y="20764"/>
                  <a:pt x="1" y="21375"/>
                  <a:pt x="336" y="21795"/>
                </a:cubicBezTo>
                <a:lnTo>
                  <a:pt x="10195" y="33625"/>
                </a:lnTo>
                <a:lnTo>
                  <a:pt x="10195" y="73622"/>
                </a:lnTo>
                <a:cubicBezTo>
                  <a:pt x="10195" y="74167"/>
                  <a:pt x="10637" y="74608"/>
                  <a:pt x="11181" y="74608"/>
                </a:cubicBezTo>
                <a:cubicBezTo>
                  <a:pt x="11725" y="74608"/>
                  <a:pt x="12167" y="74167"/>
                  <a:pt x="12167" y="73622"/>
                </a:cubicBezTo>
                <a:lnTo>
                  <a:pt x="12167" y="32754"/>
                </a:lnTo>
                <a:lnTo>
                  <a:pt x="22016" y="21399"/>
                </a:lnTo>
                <a:cubicBezTo>
                  <a:pt x="22373" y="20988"/>
                  <a:pt x="22328" y="20365"/>
                  <a:pt x="21917" y="20008"/>
                </a:cubicBezTo>
                <a:cubicBezTo>
                  <a:pt x="21730" y="19846"/>
                  <a:pt x="21501" y="19767"/>
                  <a:pt x="21272" y="19767"/>
                </a:cubicBezTo>
                <a:cubicBezTo>
                  <a:pt x="20996" y="19767"/>
                  <a:pt x="20721" y="19883"/>
                  <a:pt x="20526" y="20108"/>
                </a:cubicBezTo>
                <a:lnTo>
                  <a:pt x="12167" y="29745"/>
                </a:lnTo>
                <a:lnTo>
                  <a:pt x="12167" y="15955"/>
                </a:lnTo>
                <a:lnTo>
                  <a:pt x="19295" y="7739"/>
                </a:lnTo>
                <a:cubicBezTo>
                  <a:pt x="19570" y="7421"/>
                  <a:pt x="19537" y="6944"/>
                  <a:pt x="19219" y="6668"/>
                </a:cubicBezTo>
                <a:cubicBezTo>
                  <a:pt x="19075" y="6544"/>
                  <a:pt x="18899" y="6483"/>
                  <a:pt x="18723" y="6483"/>
                </a:cubicBezTo>
                <a:cubicBezTo>
                  <a:pt x="18511" y="6483"/>
                  <a:pt x="18299" y="6572"/>
                  <a:pt x="18149" y="6744"/>
                </a:cubicBezTo>
                <a:lnTo>
                  <a:pt x="12167" y="13639"/>
                </a:lnTo>
                <a:lnTo>
                  <a:pt x="12167" y="986"/>
                </a:lnTo>
                <a:cubicBezTo>
                  <a:pt x="12167" y="442"/>
                  <a:pt x="11725" y="0"/>
                  <a:pt x="1118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58"/>
          <p:cNvSpPr/>
          <p:nvPr/>
        </p:nvSpPr>
        <p:spPr>
          <a:xfrm>
            <a:off x="8124645" y="3736010"/>
            <a:ext cx="711615" cy="1192282"/>
          </a:xfrm>
          <a:custGeom>
            <a:rect b="b" l="l" r="r" t="t"/>
            <a:pathLst>
              <a:path extrusionOk="0" h="50371" w="30064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58"/>
          <p:cNvSpPr/>
          <p:nvPr/>
        </p:nvSpPr>
        <p:spPr>
          <a:xfrm>
            <a:off x="8346273" y="4112419"/>
            <a:ext cx="258145" cy="1222627"/>
          </a:xfrm>
          <a:custGeom>
            <a:rect b="b" l="l" r="r" t="t"/>
            <a:pathLst>
              <a:path extrusionOk="0" h="51653" w="10906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58"/>
          <p:cNvSpPr/>
          <p:nvPr/>
        </p:nvSpPr>
        <p:spPr>
          <a:xfrm>
            <a:off x="2438860" y="3453301"/>
            <a:ext cx="1081101" cy="1399756"/>
          </a:xfrm>
          <a:custGeom>
            <a:rect b="b" l="l" r="r" t="t"/>
            <a:pathLst>
              <a:path extrusionOk="0" h="65570" w="50643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58"/>
          <p:cNvSpPr/>
          <p:nvPr/>
        </p:nvSpPr>
        <p:spPr>
          <a:xfrm>
            <a:off x="2767000" y="3991678"/>
            <a:ext cx="433141" cy="1320556"/>
          </a:xfrm>
          <a:custGeom>
            <a:rect b="b" l="l" r="r" t="t"/>
            <a:pathLst>
              <a:path extrusionOk="0" h="61860" w="2029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58"/>
          <p:cNvSpPr/>
          <p:nvPr/>
        </p:nvSpPr>
        <p:spPr>
          <a:xfrm>
            <a:off x="3527790" y="4198961"/>
            <a:ext cx="751500" cy="1104411"/>
          </a:xfrm>
          <a:custGeom>
            <a:rect b="b" l="l" r="r" t="t"/>
            <a:pathLst>
              <a:path extrusionOk="0" h="41102" w="27968">
                <a:moveTo>
                  <a:pt x="12339" y="1"/>
                </a:moveTo>
                <a:lnTo>
                  <a:pt x="1" y="17510"/>
                </a:lnTo>
                <a:lnTo>
                  <a:pt x="1" y="41102"/>
                </a:lnTo>
                <a:lnTo>
                  <a:pt x="27968" y="41102"/>
                </a:lnTo>
                <a:lnTo>
                  <a:pt x="27968" y="17510"/>
                </a:lnTo>
                <a:lnTo>
                  <a:pt x="12339" y="1"/>
                </a:lnTo>
                <a:close/>
              </a:path>
            </a:pathLst>
          </a:custGeom>
          <a:solidFill>
            <a:srgbClr val="56A4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58"/>
          <p:cNvSpPr/>
          <p:nvPr/>
        </p:nvSpPr>
        <p:spPr>
          <a:xfrm>
            <a:off x="4265210" y="4669454"/>
            <a:ext cx="1092964" cy="633917"/>
          </a:xfrm>
          <a:custGeom>
            <a:rect b="b" l="l" r="r" t="t"/>
            <a:pathLst>
              <a:path extrusionOk="0" h="23592" w="40676">
                <a:moveTo>
                  <a:pt x="1" y="0"/>
                </a:moveTo>
                <a:lnTo>
                  <a:pt x="1" y="23592"/>
                </a:lnTo>
                <a:lnTo>
                  <a:pt x="40675" y="23592"/>
                </a:lnTo>
                <a:lnTo>
                  <a:pt x="406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58"/>
          <p:cNvSpPr/>
          <p:nvPr/>
        </p:nvSpPr>
        <p:spPr>
          <a:xfrm>
            <a:off x="4380187" y="4844324"/>
            <a:ext cx="174897" cy="306049"/>
          </a:xfrm>
          <a:custGeom>
            <a:rect b="b" l="l" r="r" t="t"/>
            <a:pathLst>
              <a:path extrusionOk="0" h="11390" w="6509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9" y="11389"/>
                </a:lnTo>
                <a:cubicBezTo>
                  <a:pt x="6218" y="11389"/>
                  <a:pt x="6509" y="11099"/>
                  <a:pt x="6509" y="10736"/>
                </a:cubicBezTo>
                <a:lnTo>
                  <a:pt x="6509" y="654"/>
                </a:lnTo>
                <a:cubicBezTo>
                  <a:pt x="6509" y="294"/>
                  <a:pt x="6218" y="0"/>
                  <a:pt x="585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58"/>
          <p:cNvSpPr/>
          <p:nvPr/>
        </p:nvSpPr>
        <p:spPr>
          <a:xfrm>
            <a:off x="3741272" y="4695545"/>
            <a:ext cx="259967" cy="454828"/>
          </a:xfrm>
          <a:custGeom>
            <a:rect b="b" l="l" r="r" t="t"/>
            <a:pathLst>
              <a:path extrusionOk="0" h="16927" w="9675">
                <a:moveTo>
                  <a:pt x="653" y="0"/>
                </a:moveTo>
                <a:cubicBezTo>
                  <a:pt x="293" y="0"/>
                  <a:pt x="0" y="290"/>
                  <a:pt x="0" y="650"/>
                </a:cubicBezTo>
                <a:lnTo>
                  <a:pt x="0" y="16273"/>
                </a:lnTo>
                <a:cubicBezTo>
                  <a:pt x="0" y="16636"/>
                  <a:pt x="293" y="16926"/>
                  <a:pt x="653" y="16926"/>
                </a:cubicBezTo>
                <a:lnTo>
                  <a:pt x="9021" y="16926"/>
                </a:lnTo>
                <a:cubicBezTo>
                  <a:pt x="9384" y="16926"/>
                  <a:pt x="9674" y="16636"/>
                  <a:pt x="9674" y="16273"/>
                </a:cubicBezTo>
                <a:lnTo>
                  <a:pt x="9674" y="650"/>
                </a:lnTo>
                <a:cubicBezTo>
                  <a:pt x="9674" y="290"/>
                  <a:pt x="9384" y="0"/>
                  <a:pt x="902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58"/>
          <p:cNvSpPr/>
          <p:nvPr/>
        </p:nvSpPr>
        <p:spPr>
          <a:xfrm>
            <a:off x="4686290" y="4882829"/>
            <a:ext cx="284204" cy="415356"/>
          </a:xfrm>
          <a:custGeom>
            <a:rect b="b" l="l" r="r" t="t"/>
            <a:pathLst>
              <a:path extrusionOk="0" h="15458" w="10577">
                <a:moveTo>
                  <a:pt x="5287" y="1"/>
                </a:moveTo>
                <a:cubicBezTo>
                  <a:pt x="2366" y="1"/>
                  <a:pt x="1" y="2369"/>
                  <a:pt x="1" y="5290"/>
                </a:cubicBezTo>
                <a:lnTo>
                  <a:pt x="1" y="15457"/>
                </a:lnTo>
                <a:lnTo>
                  <a:pt x="10573" y="15457"/>
                </a:lnTo>
                <a:lnTo>
                  <a:pt x="10576" y="5290"/>
                </a:lnTo>
                <a:cubicBezTo>
                  <a:pt x="10576" y="2369"/>
                  <a:pt x="8208" y="1"/>
                  <a:pt x="528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58"/>
          <p:cNvSpPr/>
          <p:nvPr/>
        </p:nvSpPr>
        <p:spPr>
          <a:xfrm>
            <a:off x="5052609" y="4844324"/>
            <a:ext cx="174897" cy="306049"/>
          </a:xfrm>
          <a:custGeom>
            <a:rect b="b" l="l" r="r" t="t"/>
            <a:pathLst>
              <a:path extrusionOk="0" h="11390" w="6509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8" y="11389"/>
                </a:lnTo>
                <a:cubicBezTo>
                  <a:pt x="6218" y="11389"/>
                  <a:pt x="6508" y="11099"/>
                  <a:pt x="6508" y="10736"/>
                </a:cubicBezTo>
                <a:lnTo>
                  <a:pt x="6508" y="654"/>
                </a:lnTo>
                <a:cubicBezTo>
                  <a:pt x="6508" y="294"/>
                  <a:pt x="6218" y="0"/>
                  <a:pt x="5858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58"/>
          <p:cNvSpPr/>
          <p:nvPr/>
        </p:nvSpPr>
        <p:spPr>
          <a:xfrm>
            <a:off x="3413297" y="4166717"/>
            <a:ext cx="2081780" cy="502765"/>
          </a:xfrm>
          <a:custGeom>
            <a:rect b="b" l="l" r="r" t="t"/>
            <a:pathLst>
              <a:path extrusionOk="0" h="18711" w="77476">
                <a:moveTo>
                  <a:pt x="14837" y="0"/>
                </a:moveTo>
                <a:lnTo>
                  <a:pt x="1" y="18710"/>
                </a:lnTo>
                <a:lnTo>
                  <a:pt x="4455" y="18710"/>
                </a:lnTo>
                <a:lnTo>
                  <a:pt x="16416" y="2507"/>
                </a:lnTo>
                <a:lnTo>
                  <a:pt x="28666" y="18710"/>
                </a:lnTo>
                <a:lnTo>
                  <a:pt x="77476" y="18710"/>
                </a:lnTo>
                <a:lnTo>
                  <a:pt x="6283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58"/>
          <p:cNvSpPr/>
          <p:nvPr/>
        </p:nvSpPr>
        <p:spPr>
          <a:xfrm>
            <a:off x="5733451" y="3476738"/>
            <a:ext cx="1403087" cy="1442450"/>
          </a:xfrm>
          <a:custGeom>
            <a:rect b="b" l="l" r="r" t="t"/>
            <a:pathLst>
              <a:path extrusionOk="0" h="60940" w="59277">
                <a:moveTo>
                  <a:pt x="29640" y="1"/>
                </a:moveTo>
                <a:cubicBezTo>
                  <a:pt x="29123" y="1"/>
                  <a:pt x="28607" y="58"/>
                  <a:pt x="28101" y="173"/>
                </a:cubicBezTo>
                <a:cubicBezTo>
                  <a:pt x="23244" y="1174"/>
                  <a:pt x="21952" y="8220"/>
                  <a:pt x="21608" y="11889"/>
                </a:cubicBezTo>
                <a:cubicBezTo>
                  <a:pt x="21535" y="12662"/>
                  <a:pt x="20893" y="13258"/>
                  <a:pt x="20125" y="13258"/>
                </a:cubicBezTo>
                <a:cubicBezTo>
                  <a:pt x="20097" y="13258"/>
                  <a:pt x="20069" y="13257"/>
                  <a:pt x="20041" y="13256"/>
                </a:cubicBezTo>
                <a:cubicBezTo>
                  <a:pt x="19950" y="13250"/>
                  <a:pt x="19855" y="13248"/>
                  <a:pt x="19758" y="13248"/>
                </a:cubicBezTo>
                <a:cubicBezTo>
                  <a:pt x="17978" y="13248"/>
                  <a:pt x="15247" y="14083"/>
                  <a:pt x="13675" y="15654"/>
                </a:cubicBezTo>
                <a:cubicBezTo>
                  <a:pt x="11377" y="17952"/>
                  <a:pt x="11613" y="24475"/>
                  <a:pt x="11900" y="27762"/>
                </a:cubicBezTo>
                <a:cubicBezTo>
                  <a:pt x="11978" y="28661"/>
                  <a:pt x="11253" y="29389"/>
                  <a:pt x="10353" y="29389"/>
                </a:cubicBezTo>
                <a:cubicBezTo>
                  <a:pt x="10348" y="29389"/>
                  <a:pt x="10342" y="29389"/>
                  <a:pt x="10337" y="29389"/>
                </a:cubicBezTo>
                <a:cubicBezTo>
                  <a:pt x="10321" y="29389"/>
                  <a:pt x="10305" y="29389"/>
                  <a:pt x="10290" y="29389"/>
                </a:cubicBezTo>
                <a:cubicBezTo>
                  <a:pt x="7014" y="29389"/>
                  <a:pt x="5867" y="32831"/>
                  <a:pt x="5867" y="32831"/>
                </a:cubicBezTo>
                <a:cubicBezTo>
                  <a:pt x="0" y="46025"/>
                  <a:pt x="25796" y="59222"/>
                  <a:pt x="28975" y="60786"/>
                </a:cubicBezTo>
                <a:cubicBezTo>
                  <a:pt x="29180" y="60888"/>
                  <a:pt x="29407" y="60940"/>
                  <a:pt x="29640" y="60940"/>
                </a:cubicBezTo>
                <a:cubicBezTo>
                  <a:pt x="29870" y="60940"/>
                  <a:pt x="30099" y="60888"/>
                  <a:pt x="30305" y="60786"/>
                </a:cubicBezTo>
                <a:cubicBezTo>
                  <a:pt x="33480" y="59222"/>
                  <a:pt x="59276" y="46025"/>
                  <a:pt x="53412" y="32831"/>
                </a:cubicBezTo>
                <a:cubicBezTo>
                  <a:pt x="53412" y="32831"/>
                  <a:pt x="52264" y="29389"/>
                  <a:pt x="48986" y="29389"/>
                </a:cubicBezTo>
                <a:cubicBezTo>
                  <a:pt x="48972" y="29389"/>
                  <a:pt x="48957" y="29389"/>
                  <a:pt x="48943" y="29389"/>
                </a:cubicBezTo>
                <a:cubicBezTo>
                  <a:pt x="48937" y="29389"/>
                  <a:pt x="48932" y="29389"/>
                  <a:pt x="48926" y="29389"/>
                </a:cubicBezTo>
                <a:cubicBezTo>
                  <a:pt x="48027" y="29389"/>
                  <a:pt x="47301" y="28661"/>
                  <a:pt x="47379" y="27762"/>
                </a:cubicBezTo>
                <a:cubicBezTo>
                  <a:pt x="47664" y="24475"/>
                  <a:pt x="47903" y="17952"/>
                  <a:pt x="45604" y="15654"/>
                </a:cubicBezTo>
                <a:cubicBezTo>
                  <a:pt x="44033" y="14083"/>
                  <a:pt x="41301" y="13248"/>
                  <a:pt x="39519" y="13248"/>
                </a:cubicBezTo>
                <a:cubicBezTo>
                  <a:pt x="39422" y="13248"/>
                  <a:pt x="39327" y="13250"/>
                  <a:pt x="39235" y="13256"/>
                </a:cubicBezTo>
                <a:cubicBezTo>
                  <a:pt x="39207" y="13257"/>
                  <a:pt x="39179" y="13258"/>
                  <a:pt x="39152" y="13258"/>
                </a:cubicBezTo>
                <a:cubicBezTo>
                  <a:pt x="38387" y="13258"/>
                  <a:pt x="37745" y="12662"/>
                  <a:pt x="37672" y="11889"/>
                </a:cubicBezTo>
                <a:cubicBezTo>
                  <a:pt x="37327" y="8223"/>
                  <a:pt x="36036" y="1174"/>
                  <a:pt x="31179" y="173"/>
                </a:cubicBezTo>
                <a:cubicBezTo>
                  <a:pt x="30673" y="58"/>
                  <a:pt x="30156" y="1"/>
                  <a:pt x="296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58"/>
          <p:cNvSpPr/>
          <p:nvPr/>
        </p:nvSpPr>
        <p:spPr>
          <a:xfrm>
            <a:off x="6240050" y="3921130"/>
            <a:ext cx="410248" cy="1367653"/>
          </a:xfrm>
          <a:custGeom>
            <a:rect b="b" l="l" r="r" t="t"/>
            <a:pathLst>
              <a:path extrusionOk="0" h="57780" w="17332">
                <a:moveTo>
                  <a:pt x="8670" y="1"/>
                </a:moveTo>
                <a:cubicBezTo>
                  <a:pt x="8241" y="1"/>
                  <a:pt x="7896" y="351"/>
                  <a:pt x="7908" y="781"/>
                </a:cubicBezTo>
                <a:lnTo>
                  <a:pt x="7908" y="23658"/>
                </a:lnTo>
                <a:lnTo>
                  <a:pt x="1449" y="15907"/>
                </a:lnTo>
                <a:cubicBezTo>
                  <a:pt x="1297" y="15722"/>
                  <a:pt x="1077" y="15626"/>
                  <a:pt x="855" y="15626"/>
                </a:cubicBezTo>
                <a:cubicBezTo>
                  <a:pt x="682" y="15626"/>
                  <a:pt x="509" y="15684"/>
                  <a:pt x="366" y="15802"/>
                </a:cubicBezTo>
                <a:cubicBezTo>
                  <a:pt x="39" y="16074"/>
                  <a:pt x="0" y="16561"/>
                  <a:pt x="275" y="16884"/>
                </a:cubicBezTo>
                <a:lnTo>
                  <a:pt x="7908" y="26041"/>
                </a:lnTo>
                <a:lnTo>
                  <a:pt x="7908" y="56999"/>
                </a:lnTo>
                <a:cubicBezTo>
                  <a:pt x="7896" y="57426"/>
                  <a:pt x="8241" y="57779"/>
                  <a:pt x="8670" y="57779"/>
                </a:cubicBezTo>
                <a:cubicBezTo>
                  <a:pt x="9097" y="57779"/>
                  <a:pt x="9441" y="57426"/>
                  <a:pt x="9432" y="56999"/>
                </a:cubicBezTo>
                <a:lnTo>
                  <a:pt x="9432" y="19440"/>
                </a:lnTo>
                <a:lnTo>
                  <a:pt x="17053" y="10651"/>
                </a:lnTo>
                <a:cubicBezTo>
                  <a:pt x="17331" y="10334"/>
                  <a:pt x="17295" y="9853"/>
                  <a:pt x="16978" y="9575"/>
                </a:cubicBezTo>
                <a:cubicBezTo>
                  <a:pt x="16833" y="9450"/>
                  <a:pt x="16655" y="9389"/>
                  <a:pt x="16477" y="9389"/>
                </a:cubicBezTo>
                <a:cubicBezTo>
                  <a:pt x="16264" y="9389"/>
                  <a:pt x="16051" y="9477"/>
                  <a:pt x="15901" y="9651"/>
                </a:cubicBezTo>
                <a:lnTo>
                  <a:pt x="9432" y="17111"/>
                </a:lnTo>
                <a:lnTo>
                  <a:pt x="9432" y="781"/>
                </a:lnTo>
                <a:cubicBezTo>
                  <a:pt x="9441" y="351"/>
                  <a:pt x="9097" y="1"/>
                  <a:pt x="867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58"/>
          <p:cNvSpPr/>
          <p:nvPr/>
        </p:nvSpPr>
        <p:spPr>
          <a:xfrm>
            <a:off x="5209084" y="4820708"/>
            <a:ext cx="524368" cy="387385"/>
          </a:xfrm>
          <a:custGeom>
            <a:rect b="b" l="l" r="r" t="t"/>
            <a:pathLst>
              <a:path extrusionOk="0" h="14417" w="19515">
                <a:moveTo>
                  <a:pt x="8420" y="1"/>
                </a:moveTo>
                <a:cubicBezTo>
                  <a:pt x="8024" y="1"/>
                  <a:pt x="7625" y="45"/>
                  <a:pt x="7231" y="137"/>
                </a:cubicBezTo>
                <a:cubicBezTo>
                  <a:pt x="5456" y="551"/>
                  <a:pt x="4022" y="1854"/>
                  <a:pt x="3442" y="3581"/>
                </a:cubicBezTo>
                <a:cubicBezTo>
                  <a:pt x="3321" y="3950"/>
                  <a:pt x="2985" y="4201"/>
                  <a:pt x="2598" y="4219"/>
                </a:cubicBezTo>
                <a:cubicBezTo>
                  <a:pt x="2453" y="4225"/>
                  <a:pt x="2308" y="4244"/>
                  <a:pt x="2162" y="4277"/>
                </a:cubicBezTo>
                <a:cubicBezTo>
                  <a:pt x="1037" y="4516"/>
                  <a:pt x="176" y="5480"/>
                  <a:pt x="70" y="6627"/>
                </a:cubicBezTo>
                <a:cubicBezTo>
                  <a:pt x="0" y="7331"/>
                  <a:pt x="215" y="8033"/>
                  <a:pt x="666" y="8577"/>
                </a:cubicBezTo>
                <a:cubicBezTo>
                  <a:pt x="929" y="8892"/>
                  <a:pt x="1022" y="9318"/>
                  <a:pt x="907" y="9711"/>
                </a:cubicBezTo>
                <a:cubicBezTo>
                  <a:pt x="690" y="10452"/>
                  <a:pt x="620" y="11229"/>
                  <a:pt x="705" y="11997"/>
                </a:cubicBezTo>
                <a:cubicBezTo>
                  <a:pt x="759" y="12511"/>
                  <a:pt x="886" y="13017"/>
                  <a:pt x="1077" y="13497"/>
                </a:cubicBezTo>
                <a:lnTo>
                  <a:pt x="18236" y="14417"/>
                </a:lnTo>
                <a:cubicBezTo>
                  <a:pt x="19445" y="12705"/>
                  <a:pt x="19515" y="10434"/>
                  <a:pt x="18408" y="8653"/>
                </a:cubicBezTo>
                <a:cubicBezTo>
                  <a:pt x="18127" y="8193"/>
                  <a:pt x="18036" y="7640"/>
                  <a:pt x="18163" y="7113"/>
                </a:cubicBezTo>
                <a:cubicBezTo>
                  <a:pt x="18284" y="6599"/>
                  <a:pt x="18308" y="6067"/>
                  <a:pt x="18236" y="5544"/>
                </a:cubicBezTo>
                <a:cubicBezTo>
                  <a:pt x="17964" y="3551"/>
                  <a:pt x="16291" y="1997"/>
                  <a:pt x="14286" y="1864"/>
                </a:cubicBezTo>
                <a:cubicBezTo>
                  <a:pt x="14187" y="1857"/>
                  <a:pt x="14087" y="1853"/>
                  <a:pt x="13988" y="1853"/>
                </a:cubicBezTo>
                <a:cubicBezTo>
                  <a:pt x="13740" y="1853"/>
                  <a:pt x="13493" y="1875"/>
                  <a:pt x="13249" y="1918"/>
                </a:cubicBezTo>
                <a:cubicBezTo>
                  <a:pt x="13181" y="1930"/>
                  <a:pt x="13112" y="1936"/>
                  <a:pt x="13045" y="1936"/>
                </a:cubicBezTo>
                <a:cubicBezTo>
                  <a:pt x="12713" y="1936"/>
                  <a:pt x="12392" y="1793"/>
                  <a:pt x="12151" y="1552"/>
                </a:cubicBezTo>
                <a:cubicBezTo>
                  <a:pt x="11154" y="548"/>
                  <a:pt x="9805" y="1"/>
                  <a:pt x="8420" y="1"/>
                </a:cubicBezTo>
                <a:close/>
              </a:path>
            </a:pathLst>
          </a:cu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58"/>
          <p:cNvSpPr/>
          <p:nvPr/>
        </p:nvSpPr>
        <p:spPr>
          <a:xfrm>
            <a:off x="1058330" y="2330676"/>
            <a:ext cx="1339065" cy="2243750"/>
          </a:xfrm>
          <a:custGeom>
            <a:rect b="b" l="l" r="r" t="t"/>
            <a:pathLst>
              <a:path extrusionOk="0" h="105106" w="62727">
                <a:moveTo>
                  <a:pt x="31083" y="0"/>
                </a:moveTo>
                <a:cubicBezTo>
                  <a:pt x="30660" y="0"/>
                  <a:pt x="30078" y="77"/>
                  <a:pt x="29410" y="366"/>
                </a:cubicBezTo>
                <a:cubicBezTo>
                  <a:pt x="23250" y="2407"/>
                  <a:pt x="21611" y="16772"/>
                  <a:pt x="21172" y="24241"/>
                </a:cubicBezTo>
                <a:cubicBezTo>
                  <a:pt x="21082" y="25817"/>
                  <a:pt x="20271" y="27035"/>
                  <a:pt x="19296" y="27035"/>
                </a:cubicBezTo>
                <a:cubicBezTo>
                  <a:pt x="19260" y="27035"/>
                  <a:pt x="19224" y="27033"/>
                  <a:pt x="19188" y="27030"/>
                </a:cubicBezTo>
                <a:cubicBezTo>
                  <a:pt x="19071" y="27019"/>
                  <a:pt x="18950" y="27014"/>
                  <a:pt x="18825" y="27014"/>
                </a:cubicBezTo>
                <a:cubicBezTo>
                  <a:pt x="16566" y="27014"/>
                  <a:pt x="13102" y="28718"/>
                  <a:pt x="11108" y="31917"/>
                </a:cubicBezTo>
                <a:cubicBezTo>
                  <a:pt x="8196" y="36601"/>
                  <a:pt x="8495" y="49895"/>
                  <a:pt x="8858" y="56599"/>
                </a:cubicBezTo>
                <a:cubicBezTo>
                  <a:pt x="8957" y="58430"/>
                  <a:pt x="8037" y="59917"/>
                  <a:pt x="6895" y="59917"/>
                </a:cubicBezTo>
                <a:cubicBezTo>
                  <a:pt x="6888" y="59917"/>
                  <a:pt x="6881" y="59917"/>
                  <a:pt x="6874" y="59917"/>
                </a:cubicBezTo>
                <a:cubicBezTo>
                  <a:pt x="6854" y="59917"/>
                  <a:pt x="6835" y="59916"/>
                  <a:pt x="6815" y="59916"/>
                </a:cubicBezTo>
                <a:cubicBezTo>
                  <a:pt x="2657" y="59916"/>
                  <a:pt x="1204" y="66933"/>
                  <a:pt x="1204" y="66933"/>
                </a:cubicBezTo>
                <a:cubicBezTo>
                  <a:pt x="170" y="70668"/>
                  <a:pt x="0" y="74469"/>
                  <a:pt x="472" y="78249"/>
                </a:cubicBezTo>
                <a:cubicBezTo>
                  <a:pt x="2716" y="96150"/>
                  <a:pt x="17018" y="105106"/>
                  <a:pt x="31329" y="105106"/>
                </a:cubicBezTo>
                <a:cubicBezTo>
                  <a:pt x="45614" y="105106"/>
                  <a:pt x="59909" y="96183"/>
                  <a:pt x="62231" y="78325"/>
                </a:cubicBezTo>
                <a:cubicBezTo>
                  <a:pt x="62727" y="74520"/>
                  <a:pt x="62566" y="70692"/>
                  <a:pt x="61526" y="66933"/>
                </a:cubicBezTo>
                <a:cubicBezTo>
                  <a:pt x="61526" y="66933"/>
                  <a:pt x="60070" y="59916"/>
                  <a:pt x="55912" y="59916"/>
                </a:cubicBezTo>
                <a:cubicBezTo>
                  <a:pt x="55892" y="59916"/>
                  <a:pt x="55872" y="59917"/>
                  <a:pt x="55853" y="59917"/>
                </a:cubicBezTo>
                <a:cubicBezTo>
                  <a:pt x="55846" y="59917"/>
                  <a:pt x="55839" y="59917"/>
                  <a:pt x="55832" y="59917"/>
                </a:cubicBezTo>
                <a:cubicBezTo>
                  <a:pt x="54689" y="59917"/>
                  <a:pt x="53770" y="58430"/>
                  <a:pt x="53869" y="56599"/>
                </a:cubicBezTo>
                <a:cubicBezTo>
                  <a:pt x="54232" y="49895"/>
                  <a:pt x="54534" y="36601"/>
                  <a:pt x="51619" y="31917"/>
                </a:cubicBezTo>
                <a:cubicBezTo>
                  <a:pt x="49627" y="28718"/>
                  <a:pt x="46161" y="27014"/>
                  <a:pt x="43904" y="27014"/>
                </a:cubicBezTo>
                <a:cubicBezTo>
                  <a:pt x="43780" y="27014"/>
                  <a:pt x="43659" y="27019"/>
                  <a:pt x="43542" y="27030"/>
                </a:cubicBezTo>
                <a:cubicBezTo>
                  <a:pt x="43505" y="27033"/>
                  <a:pt x="43470" y="27035"/>
                  <a:pt x="43434" y="27035"/>
                </a:cubicBezTo>
                <a:cubicBezTo>
                  <a:pt x="42459" y="27035"/>
                  <a:pt x="41648" y="25817"/>
                  <a:pt x="41555" y="24241"/>
                </a:cubicBezTo>
                <a:cubicBezTo>
                  <a:pt x="41119" y="16772"/>
                  <a:pt x="39480" y="2407"/>
                  <a:pt x="33317" y="366"/>
                </a:cubicBezTo>
                <a:cubicBezTo>
                  <a:pt x="32649" y="77"/>
                  <a:pt x="32066" y="0"/>
                  <a:pt x="31644" y="0"/>
                </a:cubicBezTo>
                <a:cubicBezTo>
                  <a:pt x="31540" y="0"/>
                  <a:pt x="31447" y="5"/>
                  <a:pt x="31363" y="12"/>
                </a:cubicBezTo>
                <a:cubicBezTo>
                  <a:pt x="31280" y="5"/>
                  <a:pt x="31186" y="0"/>
                  <a:pt x="3108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58"/>
          <p:cNvSpPr/>
          <p:nvPr/>
        </p:nvSpPr>
        <p:spPr>
          <a:xfrm>
            <a:off x="1484864" y="3039133"/>
            <a:ext cx="475943" cy="2300727"/>
          </a:xfrm>
          <a:custGeom>
            <a:rect b="b" l="l" r="r" t="t"/>
            <a:pathLst>
              <a:path extrusionOk="0" h="107775" w="22295">
                <a:moveTo>
                  <a:pt x="11420" y="1"/>
                </a:moveTo>
                <a:cubicBezTo>
                  <a:pt x="10633" y="1"/>
                  <a:pt x="9998" y="639"/>
                  <a:pt x="9998" y="1425"/>
                </a:cubicBezTo>
                <a:lnTo>
                  <a:pt x="9998" y="44649"/>
                </a:lnTo>
                <a:lnTo>
                  <a:pt x="1966" y="35011"/>
                </a:lnTo>
                <a:cubicBezTo>
                  <a:pt x="1760" y="34764"/>
                  <a:pt x="1464" y="34636"/>
                  <a:pt x="1167" y="34636"/>
                </a:cubicBezTo>
                <a:cubicBezTo>
                  <a:pt x="933" y="34636"/>
                  <a:pt x="697" y="34715"/>
                  <a:pt x="503" y="34878"/>
                </a:cubicBezTo>
                <a:cubicBezTo>
                  <a:pt x="61" y="35244"/>
                  <a:pt x="1" y="35900"/>
                  <a:pt x="370" y="36342"/>
                </a:cubicBezTo>
                <a:lnTo>
                  <a:pt x="9998" y="47894"/>
                </a:lnTo>
                <a:lnTo>
                  <a:pt x="9998" y="106350"/>
                </a:lnTo>
                <a:cubicBezTo>
                  <a:pt x="9998" y="107136"/>
                  <a:pt x="10633" y="107774"/>
                  <a:pt x="11420" y="107774"/>
                </a:cubicBezTo>
                <a:cubicBezTo>
                  <a:pt x="12206" y="107774"/>
                  <a:pt x="12844" y="107136"/>
                  <a:pt x="12844" y="106350"/>
                </a:cubicBezTo>
                <a:lnTo>
                  <a:pt x="12844" y="34905"/>
                </a:lnTo>
                <a:lnTo>
                  <a:pt x="21944" y="24414"/>
                </a:lnTo>
                <a:cubicBezTo>
                  <a:pt x="22294" y="23997"/>
                  <a:pt x="22246" y="23377"/>
                  <a:pt x="21835" y="23020"/>
                </a:cubicBezTo>
                <a:cubicBezTo>
                  <a:pt x="21646" y="22857"/>
                  <a:pt x="21414" y="22776"/>
                  <a:pt x="21183" y="22776"/>
                </a:cubicBezTo>
                <a:cubicBezTo>
                  <a:pt x="20909" y="22776"/>
                  <a:pt x="20637" y="22889"/>
                  <a:pt x="20441" y="23108"/>
                </a:cubicBezTo>
                <a:lnTo>
                  <a:pt x="20441" y="23111"/>
                </a:lnTo>
                <a:lnTo>
                  <a:pt x="12844" y="31866"/>
                </a:lnTo>
                <a:lnTo>
                  <a:pt x="12844" y="19413"/>
                </a:lnTo>
                <a:lnTo>
                  <a:pt x="21944" y="8922"/>
                </a:lnTo>
                <a:cubicBezTo>
                  <a:pt x="22294" y="8505"/>
                  <a:pt x="22246" y="7885"/>
                  <a:pt x="21835" y="7528"/>
                </a:cubicBezTo>
                <a:cubicBezTo>
                  <a:pt x="21646" y="7364"/>
                  <a:pt x="21414" y="7284"/>
                  <a:pt x="21183" y="7284"/>
                </a:cubicBezTo>
                <a:cubicBezTo>
                  <a:pt x="20909" y="7284"/>
                  <a:pt x="20637" y="7396"/>
                  <a:pt x="20441" y="7615"/>
                </a:cubicBezTo>
                <a:lnTo>
                  <a:pt x="12844" y="16373"/>
                </a:lnTo>
                <a:lnTo>
                  <a:pt x="12844" y="1425"/>
                </a:lnTo>
                <a:cubicBezTo>
                  <a:pt x="12844" y="639"/>
                  <a:pt x="12206" y="1"/>
                  <a:pt x="1142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58"/>
          <p:cNvSpPr/>
          <p:nvPr/>
        </p:nvSpPr>
        <p:spPr>
          <a:xfrm>
            <a:off x="-7" y="2864687"/>
            <a:ext cx="1851853" cy="1904112"/>
          </a:xfrm>
          <a:custGeom>
            <a:rect b="b" l="l" r="r" t="t"/>
            <a:pathLst>
              <a:path extrusionOk="0" h="89196" w="86748">
                <a:moveTo>
                  <a:pt x="43054" y="1"/>
                </a:moveTo>
                <a:cubicBezTo>
                  <a:pt x="42402" y="1"/>
                  <a:pt x="41751" y="88"/>
                  <a:pt x="41123" y="262"/>
                </a:cubicBezTo>
                <a:cubicBezTo>
                  <a:pt x="34016" y="1728"/>
                  <a:pt x="32123" y="12041"/>
                  <a:pt x="31621" y="17405"/>
                </a:cubicBezTo>
                <a:cubicBezTo>
                  <a:pt x="31513" y="18538"/>
                  <a:pt x="30574" y="19411"/>
                  <a:pt x="29452" y="19411"/>
                </a:cubicBezTo>
                <a:cubicBezTo>
                  <a:pt x="29411" y="19411"/>
                  <a:pt x="29370" y="19410"/>
                  <a:pt x="29329" y="19407"/>
                </a:cubicBezTo>
                <a:cubicBezTo>
                  <a:pt x="29192" y="19400"/>
                  <a:pt x="29051" y="19396"/>
                  <a:pt x="28905" y="19396"/>
                </a:cubicBezTo>
                <a:cubicBezTo>
                  <a:pt x="26301" y="19396"/>
                  <a:pt x="22308" y="20621"/>
                  <a:pt x="20011" y="22918"/>
                </a:cubicBezTo>
                <a:cubicBezTo>
                  <a:pt x="16648" y="26278"/>
                  <a:pt x="16996" y="35825"/>
                  <a:pt x="17414" y="40637"/>
                </a:cubicBezTo>
                <a:cubicBezTo>
                  <a:pt x="17531" y="41954"/>
                  <a:pt x="16467" y="43020"/>
                  <a:pt x="15150" y="43020"/>
                </a:cubicBezTo>
                <a:cubicBezTo>
                  <a:pt x="15142" y="43020"/>
                  <a:pt x="15135" y="43020"/>
                  <a:pt x="15127" y="43020"/>
                </a:cubicBezTo>
                <a:cubicBezTo>
                  <a:pt x="15104" y="43020"/>
                  <a:pt x="15081" y="43019"/>
                  <a:pt x="15059" y="43019"/>
                </a:cubicBezTo>
                <a:cubicBezTo>
                  <a:pt x="10264" y="43019"/>
                  <a:pt x="8583" y="48058"/>
                  <a:pt x="8583" y="48058"/>
                </a:cubicBezTo>
                <a:cubicBezTo>
                  <a:pt x="1" y="67367"/>
                  <a:pt x="37751" y="86679"/>
                  <a:pt x="42399" y="88968"/>
                </a:cubicBezTo>
                <a:cubicBezTo>
                  <a:pt x="42704" y="89116"/>
                  <a:pt x="43037" y="89195"/>
                  <a:pt x="43376" y="89195"/>
                </a:cubicBezTo>
                <a:cubicBezTo>
                  <a:pt x="43714" y="89195"/>
                  <a:pt x="44047" y="89116"/>
                  <a:pt x="44349" y="88968"/>
                </a:cubicBezTo>
                <a:cubicBezTo>
                  <a:pt x="48998" y="86679"/>
                  <a:pt x="86748" y="67367"/>
                  <a:pt x="78165" y="48058"/>
                </a:cubicBezTo>
                <a:cubicBezTo>
                  <a:pt x="78165" y="48058"/>
                  <a:pt x="76488" y="43019"/>
                  <a:pt x="71693" y="43019"/>
                </a:cubicBezTo>
                <a:cubicBezTo>
                  <a:pt x="71670" y="43019"/>
                  <a:pt x="71647" y="43020"/>
                  <a:pt x="71624" y="43020"/>
                </a:cubicBezTo>
                <a:cubicBezTo>
                  <a:pt x="71617" y="43020"/>
                  <a:pt x="71609" y="43020"/>
                  <a:pt x="71602" y="43020"/>
                </a:cubicBezTo>
                <a:cubicBezTo>
                  <a:pt x="70282" y="43020"/>
                  <a:pt x="69224" y="41954"/>
                  <a:pt x="69335" y="40637"/>
                </a:cubicBezTo>
                <a:cubicBezTo>
                  <a:pt x="69755" y="35825"/>
                  <a:pt x="70103" y="26278"/>
                  <a:pt x="66740" y="22918"/>
                </a:cubicBezTo>
                <a:cubicBezTo>
                  <a:pt x="64443" y="20621"/>
                  <a:pt x="60448" y="19396"/>
                  <a:pt x="57843" y="19396"/>
                </a:cubicBezTo>
                <a:cubicBezTo>
                  <a:pt x="57697" y="19396"/>
                  <a:pt x="57556" y="19400"/>
                  <a:pt x="57420" y="19407"/>
                </a:cubicBezTo>
                <a:cubicBezTo>
                  <a:pt x="57379" y="19410"/>
                  <a:pt x="57338" y="19411"/>
                  <a:pt x="57297" y="19411"/>
                </a:cubicBezTo>
                <a:cubicBezTo>
                  <a:pt x="56174" y="19411"/>
                  <a:pt x="55236" y="18535"/>
                  <a:pt x="55130" y="17405"/>
                </a:cubicBezTo>
                <a:cubicBezTo>
                  <a:pt x="54625" y="12041"/>
                  <a:pt x="52735" y="1728"/>
                  <a:pt x="45629" y="262"/>
                </a:cubicBezTo>
                <a:cubicBezTo>
                  <a:pt x="44997" y="88"/>
                  <a:pt x="44348" y="1"/>
                  <a:pt x="43697" y="1"/>
                </a:cubicBezTo>
                <a:cubicBezTo>
                  <a:pt x="43590" y="1"/>
                  <a:pt x="43483" y="3"/>
                  <a:pt x="43376" y="8"/>
                </a:cubicBezTo>
                <a:cubicBezTo>
                  <a:pt x="43269" y="3"/>
                  <a:pt x="43162" y="1"/>
                  <a:pt x="430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58"/>
          <p:cNvSpPr/>
          <p:nvPr/>
        </p:nvSpPr>
        <p:spPr>
          <a:xfrm>
            <a:off x="668763" y="3518238"/>
            <a:ext cx="541266" cy="1804013"/>
          </a:xfrm>
          <a:custGeom>
            <a:rect b="b" l="l" r="r" t="t"/>
            <a:pathLst>
              <a:path extrusionOk="0" h="84507" w="25355">
                <a:moveTo>
                  <a:pt x="12681" y="1"/>
                </a:moveTo>
                <a:cubicBezTo>
                  <a:pt x="12064" y="1"/>
                  <a:pt x="11565" y="500"/>
                  <a:pt x="11565" y="1117"/>
                </a:cubicBezTo>
                <a:lnTo>
                  <a:pt x="11565" y="34600"/>
                </a:lnTo>
                <a:lnTo>
                  <a:pt x="2111" y="23256"/>
                </a:lnTo>
                <a:cubicBezTo>
                  <a:pt x="1890" y="22990"/>
                  <a:pt x="1571" y="22854"/>
                  <a:pt x="1251" y="22854"/>
                </a:cubicBezTo>
                <a:cubicBezTo>
                  <a:pt x="999" y="22854"/>
                  <a:pt x="746" y="22938"/>
                  <a:pt x="539" y="23111"/>
                </a:cubicBezTo>
                <a:cubicBezTo>
                  <a:pt x="64" y="23507"/>
                  <a:pt x="1" y="24212"/>
                  <a:pt x="397" y="24687"/>
                </a:cubicBezTo>
                <a:lnTo>
                  <a:pt x="11565" y="38087"/>
                </a:lnTo>
                <a:lnTo>
                  <a:pt x="11565" y="83391"/>
                </a:lnTo>
                <a:cubicBezTo>
                  <a:pt x="11565" y="84008"/>
                  <a:pt x="12064" y="84507"/>
                  <a:pt x="12681" y="84507"/>
                </a:cubicBezTo>
                <a:cubicBezTo>
                  <a:pt x="13295" y="84507"/>
                  <a:pt x="13797" y="84008"/>
                  <a:pt x="13797" y="83391"/>
                </a:cubicBezTo>
                <a:lnTo>
                  <a:pt x="13797" y="28419"/>
                </a:lnTo>
                <a:lnTo>
                  <a:pt x="24950" y="15560"/>
                </a:lnTo>
                <a:cubicBezTo>
                  <a:pt x="25355" y="15094"/>
                  <a:pt x="25303" y="14390"/>
                  <a:pt x="24838" y="13984"/>
                </a:cubicBezTo>
                <a:cubicBezTo>
                  <a:pt x="24627" y="13801"/>
                  <a:pt x="24367" y="13711"/>
                  <a:pt x="24109" y="13711"/>
                </a:cubicBezTo>
                <a:cubicBezTo>
                  <a:pt x="23796" y="13711"/>
                  <a:pt x="23485" y="13843"/>
                  <a:pt x="23265" y="14099"/>
                </a:cubicBezTo>
                <a:lnTo>
                  <a:pt x="13797" y="25013"/>
                </a:lnTo>
                <a:lnTo>
                  <a:pt x="13797" y="1117"/>
                </a:lnTo>
                <a:cubicBezTo>
                  <a:pt x="13797" y="500"/>
                  <a:pt x="13298" y="1"/>
                  <a:pt x="12681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58"/>
          <p:cNvSpPr txBox="1"/>
          <p:nvPr>
            <p:ph idx="4294967295" type="ctrTitle"/>
          </p:nvPr>
        </p:nvSpPr>
        <p:spPr>
          <a:xfrm flipH="1">
            <a:off x="1714513" y="2006850"/>
            <a:ext cx="55062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WisH Where is Home</a:t>
            </a:r>
            <a:endParaRPr sz="28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87" name="Google Shape;1187;p58"/>
          <p:cNvSpPr txBox="1"/>
          <p:nvPr>
            <p:ph idx="4294967295" type="ctrTitle"/>
          </p:nvPr>
        </p:nvSpPr>
        <p:spPr>
          <a:xfrm flipH="1">
            <a:off x="987600" y="1660175"/>
            <a:ext cx="71688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 sz="2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88" name="Google Shape;1188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59"/>
          <p:cNvSpPr txBox="1"/>
          <p:nvPr>
            <p:ph idx="2" type="ctrTitle"/>
          </p:nvPr>
        </p:nvSpPr>
        <p:spPr>
          <a:xfrm>
            <a:off x="76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Future Work</a:t>
            </a:r>
            <a:endParaRPr sz="1400"/>
          </a:p>
        </p:txBody>
      </p:sp>
      <p:sp>
        <p:nvSpPr>
          <p:cNvPr id="1194" name="Google Shape;1194;p59"/>
          <p:cNvSpPr txBox="1"/>
          <p:nvPr>
            <p:ph idx="12" type="sldNum"/>
          </p:nvPr>
        </p:nvSpPr>
        <p:spPr>
          <a:xfrm>
            <a:off x="8503259" y="47086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5" name="Google Shape;1195;p59"/>
          <p:cNvSpPr txBox="1"/>
          <p:nvPr/>
        </p:nvSpPr>
        <p:spPr>
          <a:xfrm>
            <a:off x="1735200" y="1591850"/>
            <a:ext cx="5673600" cy="20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Student Residences into Third Page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Student driven prototype and Reunion with Professor João Marques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Present the prototype to “Serviços de Ação Social”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6" name="Google Shape;1196;p59"/>
          <p:cNvSpPr/>
          <p:nvPr/>
        </p:nvSpPr>
        <p:spPr>
          <a:xfrm>
            <a:off x="7596102" y="1228063"/>
            <a:ext cx="907152" cy="549921"/>
          </a:xfrm>
          <a:custGeom>
            <a:rect b="b" l="l" r="r" t="t"/>
            <a:pathLst>
              <a:path extrusionOk="0" h="21379" w="3587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59"/>
          <p:cNvSpPr/>
          <p:nvPr/>
        </p:nvSpPr>
        <p:spPr>
          <a:xfrm>
            <a:off x="7895375" y="1429061"/>
            <a:ext cx="907152" cy="549921"/>
          </a:xfrm>
          <a:custGeom>
            <a:rect b="b" l="l" r="r" t="t"/>
            <a:pathLst>
              <a:path extrusionOk="0" h="21379" w="3587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rgbClr val="FCD9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8" name="Google Shape;1198;p59"/>
          <p:cNvGrpSpPr/>
          <p:nvPr/>
        </p:nvGrpSpPr>
        <p:grpSpPr>
          <a:xfrm>
            <a:off x="732897" y="3217904"/>
            <a:ext cx="927302" cy="2083860"/>
            <a:chOff x="2449930" y="2556776"/>
            <a:chExt cx="1339065" cy="3009185"/>
          </a:xfrm>
        </p:grpSpPr>
        <p:sp>
          <p:nvSpPr>
            <p:cNvPr id="1199" name="Google Shape;1199;p59"/>
            <p:cNvSpPr/>
            <p:nvPr/>
          </p:nvSpPr>
          <p:spPr>
            <a:xfrm>
              <a:off x="2449930" y="2556776"/>
              <a:ext cx="1339065" cy="2243750"/>
            </a:xfrm>
            <a:custGeom>
              <a:rect b="b" l="l" r="r" t="t"/>
              <a:pathLst>
                <a:path extrusionOk="0" h="105106" w="62727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9"/>
            <p:cNvSpPr/>
            <p:nvPr/>
          </p:nvSpPr>
          <p:spPr>
            <a:xfrm>
              <a:off x="2876464" y="3265233"/>
              <a:ext cx="475943" cy="2300727"/>
            </a:xfrm>
            <a:custGeom>
              <a:rect b="b" l="l" r="r" t="t"/>
              <a:pathLst>
                <a:path extrusionOk="0" h="107775" w="2229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1" name="Google Shape;1201;p59"/>
          <p:cNvGrpSpPr/>
          <p:nvPr/>
        </p:nvGrpSpPr>
        <p:grpSpPr>
          <a:xfrm>
            <a:off x="-2" y="3587707"/>
            <a:ext cx="1282408" cy="1701863"/>
            <a:chOff x="1231043" y="3326737"/>
            <a:chExt cx="1851853" cy="2457564"/>
          </a:xfrm>
        </p:grpSpPr>
        <p:sp>
          <p:nvSpPr>
            <p:cNvPr id="1202" name="Google Shape;1202;p59"/>
            <p:cNvSpPr/>
            <p:nvPr/>
          </p:nvSpPr>
          <p:spPr>
            <a:xfrm>
              <a:off x="1231043" y="3326737"/>
              <a:ext cx="1851853" cy="1904112"/>
            </a:xfrm>
            <a:custGeom>
              <a:rect b="b" l="l" r="r" t="t"/>
              <a:pathLst>
                <a:path extrusionOk="0" h="89196" w="86748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9"/>
            <p:cNvSpPr/>
            <p:nvPr/>
          </p:nvSpPr>
          <p:spPr>
            <a:xfrm>
              <a:off x="1899813" y="3980288"/>
              <a:ext cx="541266" cy="1804013"/>
            </a:xfrm>
            <a:custGeom>
              <a:rect b="b" l="l" r="r" t="t"/>
              <a:pathLst>
                <a:path extrusionOk="0" h="84507" w="25355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4" name="Google Shape;1204;p59"/>
          <p:cNvSpPr/>
          <p:nvPr/>
        </p:nvSpPr>
        <p:spPr>
          <a:xfrm>
            <a:off x="1908231" y="1683818"/>
            <a:ext cx="225900" cy="226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59"/>
          <p:cNvSpPr/>
          <p:nvPr/>
        </p:nvSpPr>
        <p:spPr>
          <a:xfrm>
            <a:off x="1908229" y="2458496"/>
            <a:ext cx="225900" cy="226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06" name="Google Shape;1206;p59"/>
          <p:cNvSpPr/>
          <p:nvPr/>
        </p:nvSpPr>
        <p:spPr>
          <a:xfrm>
            <a:off x="1908231" y="3401894"/>
            <a:ext cx="225900" cy="22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59"/>
          <p:cNvSpPr/>
          <p:nvPr/>
        </p:nvSpPr>
        <p:spPr>
          <a:xfrm>
            <a:off x="6602121" y="4799740"/>
            <a:ext cx="687424" cy="489827"/>
          </a:xfrm>
          <a:custGeom>
            <a:rect b="b" l="l" r="r" t="t"/>
            <a:pathLst>
              <a:path extrusionOk="0" h="20694" w="29042">
                <a:moveTo>
                  <a:pt x="12375" y="1"/>
                </a:moveTo>
                <a:cubicBezTo>
                  <a:pt x="11646" y="1"/>
                  <a:pt x="10911" y="103"/>
                  <a:pt x="10192" y="311"/>
                </a:cubicBezTo>
                <a:cubicBezTo>
                  <a:pt x="7582" y="1070"/>
                  <a:pt x="5553" y="3123"/>
                  <a:pt x="4824" y="5742"/>
                </a:cubicBezTo>
                <a:cubicBezTo>
                  <a:pt x="4673" y="6299"/>
                  <a:pt x="4192" y="6704"/>
                  <a:pt x="3620" y="6758"/>
                </a:cubicBezTo>
                <a:cubicBezTo>
                  <a:pt x="3403" y="6780"/>
                  <a:pt x="3188" y="6822"/>
                  <a:pt x="2976" y="6876"/>
                </a:cubicBezTo>
                <a:cubicBezTo>
                  <a:pt x="1322" y="7324"/>
                  <a:pt x="112" y="8830"/>
                  <a:pt x="46" y="10545"/>
                </a:cubicBezTo>
                <a:cubicBezTo>
                  <a:pt x="0" y="11597"/>
                  <a:pt x="375" y="12628"/>
                  <a:pt x="1089" y="13405"/>
                </a:cubicBezTo>
                <a:cubicBezTo>
                  <a:pt x="1503" y="13859"/>
                  <a:pt x="1682" y="14473"/>
                  <a:pt x="1543" y="15072"/>
                </a:cubicBezTo>
                <a:cubicBezTo>
                  <a:pt x="1277" y="16194"/>
                  <a:pt x="1234" y="17355"/>
                  <a:pt x="1422" y="18492"/>
                </a:cubicBezTo>
                <a:cubicBezTo>
                  <a:pt x="1546" y="19254"/>
                  <a:pt x="1773" y="19995"/>
                  <a:pt x="2096" y="20693"/>
                </a:cubicBezTo>
                <a:lnTo>
                  <a:pt x="27717" y="20693"/>
                </a:lnTo>
                <a:cubicBezTo>
                  <a:pt x="28588" y="19290"/>
                  <a:pt x="29041" y="17618"/>
                  <a:pt x="28884" y="15873"/>
                </a:cubicBezTo>
                <a:cubicBezTo>
                  <a:pt x="28763" y="14515"/>
                  <a:pt x="28291" y="13215"/>
                  <a:pt x="27514" y="12096"/>
                </a:cubicBezTo>
                <a:cubicBezTo>
                  <a:pt x="27057" y="11434"/>
                  <a:pt x="26882" y="10617"/>
                  <a:pt x="27024" y="9825"/>
                </a:cubicBezTo>
                <a:cubicBezTo>
                  <a:pt x="27163" y="9051"/>
                  <a:pt x="27157" y="8255"/>
                  <a:pt x="27009" y="7481"/>
                </a:cubicBezTo>
                <a:cubicBezTo>
                  <a:pt x="26443" y="4539"/>
                  <a:pt x="23834" y="2355"/>
                  <a:pt x="20834" y="2316"/>
                </a:cubicBezTo>
                <a:cubicBezTo>
                  <a:pt x="20808" y="2316"/>
                  <a:pt x="20782" y="2315"/>
                  <a:pt x="20756" y="2315"/>
                </a:cubicBezTo>
                <a:cubicBezTo>
                  <a:pt x="20262" y="2315"/>
                  <a:pt x="19771" y="2370"/>
                  <a:pt x="19291" y="2482"/>
                </a:cubicBezTo>
                <a:cubicBezTo>
                  <a:pt x="19160" y="2513"/>
                  <a:pt x="19028" y="2528"/>
                  <a:pt x="18897" y="2528"/>
                </a:cubicBezTo>
                <a:cubicBezTo>
                  <a:pt x="18435" y="2528"/>
                  <a:pt x="17985" y="2344"/>
                  <a:pt x="17634" y="2026"/>
                </a:cubicBezTo>
                <a:cubicBezTo>
                  <a:pt x="16173" y="705"/>
                  <a:pt x="14292" y="1"/>
                  <a:pt x="123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59"/>
          <p:cNvSpPr/>
          <p:nvPr/>
        </p:nvSpPr>
        <p:spPr>
          <a:xfrm>
            <a:off x="7156905" y="4616530"/>
            <a:ext cx="926562" cy="660251"/>
          </a:xfrm>
          <a:custGeom>
            <a:rect b="b" l="l" r="r" t="t"/>
            <a:pathLst>
              <a:path extrusionOk="0" h="27894" w="39145">
                <a:moveTo>
                  <a:pt x="16693" y="1"/>
                </a:moveTo>
                <a:cubicBezTo>
                  <a:pt x="16372" y="1"/>
                  <a:pt x="16051" y="15"/>
                  <a:pt x="15729" y="45"/>
                </a:cubicBezTo>
                <a:cubicBezTo>
                  <a:pt x="11229" y="453"/>
                  <a:pt x="7645" y="3628"/>
                  <a:pt x="6505" y="7738"/>
                </a:cubicBezTo>
                <a:cubicBezTo>
                  <a:pt x="6299" y="8488"/>
                  <a:pt x="5652" y="9032"/>
                  <a:pt x="4881" y="9108"/>
                </a:cubicBezTo>
                <a:cubicBezTo>
                  <a:pt x="4588" y="9138"/>
                  <a:pt x="4297" y="9193"/>
                  <a:pt x="4013" y="9268"/>
                </a:cubicBezTo>
                <a:cubicBezTo>
                  <a:pt x="1781" y="9873"/>
                  <a:pt x="151" y="11899"/>
                  <a:pt x="64" y="14213"/>
                </a:cubicBezTo>
                <a:cubicBezTo>
                  <a:pt x="0" y="15631"/>
                  <a:pt x="505" y="17019"/>
                  <a:pt x="1467" y="18068"/>
                </a:cubicBezTo>
                <a:cubicBezTo>
                  <a:pt x="2026" y="18679"/>
                  <a:pt x="2268" y="19508"/>
                  <a:pt x="2078" y="20315"/>
                </a:cubicBezTo>
                <a:cubicBezTo>
                  <a:pt x="1718" y="21824"/>
                  <a:pt x="1663" y="23394"/>
                  <a:pt x="1914" y="24927"/>
                </a:cubicBezTo>
                <a:cubicBezTo>
                  <a:pt x="2081" y="25952"/>
                  <a:pt x="2386" y="26950"/>
                  <a:pt x="2822" y="27894"/>
                </a:cubicBezTo>
                <a:lnTo>
                  <a:pt x="37357" y="27891"/>
                </a:lnTo>
                <a:cubicBezTo>
                  <a:pt x="38534" y="26001"/>
                  <a:pt x="39144" y="23745"/>
                  <a:pt x="38933" y="21392"/>
                </a:cubicBezTo>
                <a:cubicBezTo>
                  <a:pt x="38769" y="19565"/>
                  <a:pt x="38131" y="17811"/>
                  <a:pt x="37085" y="16305"/>
                </a:cubicBezTo>
                <a:cubicBezTo>
                  <a:pt x="36468" y="15413"/>
                  <a:pt x="36232" y="14309"/>
                  <a:pt x="36426" y="13242"/>
                </a:cubicBezTo>
                <a:cubicBezTo>
                  <a:pt x="36613" y="12199"/>
                  <a:pt x="36604" y="11125"/>
                  <a:pt x="36402" y="10085"/>
                </a:cubicBezTo>
                <a:cubicBezTo>
                  <a:pt x="35642" y="6114"/>
                  <a:pt x="32122" y="3172"/>
                  <a:pt x="28082" y="3123"/>
                </a:cubicBezTo>
                <a:cubicBezTo>
                  <a:pt x="28034" y="3122"/>
                  <a:pt x="27985" y="3122"/>
                  <a:pt x="27937" y="3122"/>
                </a:cubicBezTo>
                <a:cubicBezTo>
                  <a:pt x="27285" y="3122"/>
                  <a:pt x="26638" y="3198"/>
                  <a:pt x="26005" y="3347"/>
                </a:cubicBezTo>
                <a:cubicBezTo>
                  <a:pt x="25830" y="3387"/>
                  <a:pt x="25654" y="3407"/>
                  <a:pt x="25479" y="3407"/>
                </a:cubicBezTo>
                <a:cubicBezTo>
                  <a:pt x="24852" y="3407"/>
                  <a:pt x="24242" y="3157"/>
                  <a:pt x="23767" y="2727"/>
                </a:cubicBezTo>
                <a:cubicBezTo>
                  <a:pt x="21820" y="963"/>
                  <a:pt x="19296" y="1"/>
                  <a:pt x="16693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59"/>
          <p:cNvSpPr/>
          <p:nvPr/>
        </p:nvSpPr>
        <p:spPr>
          <a:xfrm>
            <a:off x="8124645" y="3736010"/>
            <a:ext cx="711615" cy="1192282"/>
          </a:xfrm>
          <a:custGeom>
            <a:rect b="b" l="l" r="r" t="t"/>
            <a:pathLst>
              <a:path extrusionOk="0" h="50371" w="30064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59"/>
          <p:cNvSpPr/>
          <p:nvPr/>
        </p:nvSpPr>
        <p:spPr>
          <a:xfrm>
            <a:off x="8346273" y="4112419"/>
            <a:ext cx="258145" cy="1222627"/>
          </a:xfrm>
          <a:custGeom>
            <a:rect b="b" l="l" r="r" t="t"/>
            <a:pathLst>
              <a:path extrusionOk="0" h="51653" w="10906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Google Shape;12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295" y="1512632"/>
            <a:ext cx="2118300" cy="2118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17" name="Google Shape;1217;p60"/>
          <p:cNvSpPr txBox="1"/>
          <p:nvPr>
            <p:ph idx="4294967295" type="ctrTitle"/>
          </p:nvPr>
        </p:nvSpPr>
        <p:spPr>
          <a:xfrm>
            <a:off x="362751" y="1150475"/>
            <a:ext cx="42093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2"/>
                </a:solidFill>
              </a:rPr>
              <a:t>THANK YOU</a:t>
            </a:r>
            <a:endParaRPr sz="4000">
              <a:solidFill>
                <a:schemeClr val="lt2"/>
              </a:solidFill>
            </a:endParaRPr>
          </a:p>
        </p:txBody>
      </p:sp>
      <p:sp>
        <p:nvSpPr>
          <p:cNvPr id="1218" name="Google Shape;1218;p60"/>
          <p:cNvSpPr txBox="1"/>
          <p:nvPr>
            <p:ph idx="4294967295" type="subTitle"/>
          </p:nvPr>
        </p:nvSpPr>
        <p:spPr>
          <a:xfrm flipH="1">
            <a:off x="961238" y="1857150"/>
            <a:ext cx="3012300" cy="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434343"/>
                </a:solidFill>
              </a:rPr>
              <a:t>Does anyone have any questions?</a:t>
            </a:r>
            <a:endParaRPr sz="1500"/>
          </a:p>
        </p:txBody>
      </p:sp>
      <p:sp>
        <p:nvSpPr>
          <p:cNvPr id="1219" name="Google Shape;1219;p60"/>
          <p:cNvSpPr/>
          <p:nvPr/>
        </p:nvSpPr>
        <p:spPr>
          <a:xfrm>
            <a:off x="944935" y="506446"/>
            <a:ext cx="1067402" cy="636186"/>
          </a:xfrm>
          <a:custGeom>
            <a:rect b="b" l="l" r="r" t="t"/>
            <a:pathLst>
              <a:path extrusionOk="0" h="21379" w="3587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60"/>
          <p:cNvSpPr/>
          <p:nvPr/>
        </p:nvSpPr>
        <p:spPr>
          <a:xfrm>
            <a:off x="4497725" y="169725"/>
            <a:ext cx="1655580" cy="972905"/>
          </a:xfrm>
          <a:custGeom>
            <a:rect b="b" l="l" r="r" t="t"/>
            <a:pathLst>
              <a:path extrusionOk="0" h="21379" w="3587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2" name="Google Shape;122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9913" y="2299950"/>
            <a:ext cx="1874957" cy="1869615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60"/>
          <p:cNvSpPr txBox="1"/>
          <p:nvPr>
            <p:ph idx="4294967295" type="subTitle"/>
          </p:nvPr>
        </p:nvSpPr>
        <p:spPr>
          <a:xfrm flipH="1">
            <a:off x="961238" y="4050475"/>
            <a:ext cx="3012300" cy="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https://whereishome.netlify.app/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/>
          <p:nvPr/>
        </p:nvSpPr>
        <p:spPr>
          <a:xfrm>
            <a:off x="2227749" y="4583328"/>
            <a:ext cx="854242" cy="608617"/>
          </a:xfrm>
          <a:custGeom>
            <a:rect b="b" l="l" r="r" t="t"/>
            <a:pathLst>
              <a:path extrusionOk="0" h="28510" w="40016">
                <a:moveTo>
                  <a:pt x="17075" y="1"/>
                </a:moveTo>
                <a:cubicBezTo>
                  <a:pt x="16745" y="1"/>
                  <a:pt x="16414" y="16"/>
                  <a:pt x="16083" y="47"/>
                </a:cubicBezTo>
                <a:cubicBezTo>
                  <a:pt x="11480" y="461"/>
                  <a:pt x="7818" y="3709"/>
                  <a:pt x="6651" y="7912"/>
                </a:cubicBezTo>
                <a:cubicBezTo>
                  <a:pt x="6442" y="8678"/>
                  <a:pt x="5780" y="9234"/>
                  <a:pt x="4990" y="9310"/>
                </a:cubicBezTo>
                <a:cubicBezTo>
                  <a:pt x="4691" y="9340"/>
                  <a:pt x="4395" y="9394"/>
                  <a:pt x="4104" y="9473"/>
                </a:cubicBezTo>
                <a:cubicBezTo>
                  <a:pt x="1821" y="10090"/>
                  <a:pt x="158" y="12164"/>
                  <a:pt x="64" y="14526"/>
                </a:cubicBezTo>
                <a:cubicBezTo>
                  <a:pt x="1" y="15978"/>
                  <a:pt x="518" y="17396"/>
                  <a:pt x="1501" y="18467"/>
                </a:cubicBezTo>
                <a:cubicBezTo>
                  <a:pt x="2075" y="19093"/>
                  <a:pt x="2320" y="19942"/>
                  <a:pt x="2124" y="20765"/>
                </a:cubicBezTo>
                <a:cubicBezTo>
                  <a:pt x="1761" y="22307"/>
                  <a:pt x="1703" y="23910"/>
                  <a:pt x="1960" y="25477"/>
                </a:cubicBezTo>
                <a:cubicBezTo>
                  <a:pt x="2130" y="26526"/>
                  <a:pt x="2444" y="27545"/>
                  <a:pt x="2889" y="28510"/>
                </a:cubicBezTo>
                <a:lnTo>
                  <a:pt x="38186" y="28510"/>
                </a:lnTo>
                <a:cubicBezTo>
                  <a:pt x="39390" y="26577"/>
                  <a:pt x="40016" y="24270"/>
                  <a:pt x="39798" y="21866"/>
                </a:cubicBezTo>
                <a:cubicBezTo>
                  <a:pt x="39632" y="20000"/>
                  <a:pt x="38982" y="18207"/>
                  <a:pt x="37911" y="16667"/>
                </a:cubicBezTo>
                <a:cubicBezTo>
                  <a:pt x="37279" y="15754"/>
                  <a:pt x="37037" y="14629"/>
                  <a:pt x="37237" y="13537"/>
                </a:cubicBezTo>
                <a:cubicBezTo>
                  <a:pt x="37427" y="12470"/>
                  <a:pt x="37418" y="11375"/>
                  <a:pt x="37213" y="10308"/>
                </a:cubicBezTo>
                <a:cubicBezTo>
                  <a:pt x="36435" y="6249"/>
                  <a:pt x="32837" y="3243"/>
                  <a:pt x="28709" y="3192"/>
                </a:cubicBezTo>
                <a:cubicBezTo>
                  <a:pt x="28670" y="3191"/>
                  <a:pt x="28632" y="3191"/>
                  <a:pt x="28594" y="3191"/>
                </a:cubicBezTo>
                <a:cubicBezTo>
                  <a:pt x="27916" y="3191"/>
                  <a:pt x="27244" y="3267"/>
                  <a:pt x="26586" y="3422"/>
                </a:cubicBezTo>
                <a:cubicBezTo>
                  <a:pt x="26407" y="3463"/>
                  <a:pt x="26227" y="3482"/>
                  <a:pt x="26048" y="3482"/>
                </a:cubicBezTo>
                <a:cubicBezTo>
                  <a:pt x="25408" y="3482"/>
                  <a:pt x="24786" y="3229"/>
                  <a:pt x="24296" y="2790"/>
                </a:cubicBezTo>
                <a:cubicBezTo>
                  <a:pt x="22311" y="987"/>
                  <a:pt x="19732" y="1"/>
                  <a:pt x="17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/>
          <p:nvPr/>
        </p:nvSpPr>
        <p:spPr>
          <a:xfrm>
            <a:off x="782423" y="4808729"/>
            <a:ext cx="577374" cy="411357"/>
          </a:xfrm>
          <a:custGeom>
            <a:rect b="b" l="l" r="r" t="t"/>
            <a:pathLst>
              <a:path extrusionOk="0" h="28512" w="40019">
                <a:moveTo>
                  <a:pt x="17066" y="1"/>
                </a:moveTo>
                <a:cubicBezTo>
                  <a:pt x="16739" y="1"/>
                  <a:pt x="16411" y="16"/>
                  <a:pt x="16083" y="46"/>
                </a:cubicBezTo>
                <a:cubicBezTo>
                  <a:pt x="11480" y="463"/>
                  <a:pt x="7818" y="3708"/>
                  <a:pt x="6651" y="7911"/>
                </a:cubicBezTo>
                <a:cubicBezTo>
                  <a:pt x="6442" y="8677"/>
                  <a:pt x="5780" y="9233"/>
                  <a:pt x="4990" y="9312"/>
                </a:cubicBezTo>
                <a:cubicBezTo>
                  <a:pt x="4691" y="9342"/>
                  <a:pt x="4395" y="9396"/>
                  <a:pt x="4104" y="9475"/>
                </a:cubicBezTo>
                <a:cubicBezTo>
                  <a:pt x="1821" y="10092"/>
                  <a:pt x="158" y="12163"/>
                  <a:pt x="64" y="14528"/>
                </a:cubicBezTo>
                <a:cubicBezTo>
                  <a:pt x="1" y="15980"/>
                  <a:pt x="518" y="17395"/>
                  <a:pt x="1500" y="18469"/>
                </a:cubicBezTo>
                <a:cubicBezTo>
                  <a:pt x="2075" y="19092"/>
                  <a:pt x="2320" y="19941"/>
                  <a:pt x="2126" y="20764"/>
                </a:cubicBezTo>
                <a:cubicBezTo>
                  <a:pt x="1761" y="22309"/>
                  <a:pt x="1703" y="23909"/>
                  <a:pt x="1960" y="25476"/>
                </a:cubicBezTo>
                <a:cubicBezTo>
                  <a:pt x="2133" y="26525"/>
                  <a:pt x="2444" y="27547"/>
                  <a:pt x="2889" y="28512"/>
                </a:cubicBezTo>
                <a:lnTo>
                  <a:pt x="38189" y="28512"/>
                </a:lnTo>
                <a:cubicBezTo>
                  <a:pt x="39393" y="26579"/>
                  <a:pt x="40019" y="24272"/>
                  <a:pt x="39798" y="21868"/>
                </a:cubicBezTo>
                <a:cubicBezTo>
                  <a:pt x="39632" y="20002"/>
                  <a:pt x="38982" y="18209"/>
                  <a:pt x="37914" y="16669"/>
                </a:cubicBezTo>
                <a:cubicBezTo>
                  <a:pt x="37282" y="15756"/>
                  <a:pt x="37040" y="14631"/>
                  <a:pt x="37240" y="13539"/>
                </a:cubicBezTo>
                <a:cubicBezTo>
                  <a:pt x="37430" y="12472"/>
                  <a:pt x="37421" y="11377"/>
                  <a:pt x="37215" y="10310"/>
                </a:cubicBezTo>
                <a:cubicBezTo>
                  <a:pt x="36438" y="6251"/>
                  <a:pt x="32840" y="3245"/>
                  <a:pt x="28709" y="3194"/>
                </a:cubicBezTo>
                <a:cubicBezTo>
                  <a:pt x="28670" y="3193"/>
                  <a:pt x="28632" y="3193"/>
                  <a:pt x="28594" y="3193"/>
                </a:cubicBezTo>
                <a:cubicBezTo>
                  <a:pt x="27918" y="3193"/>
                  <a:pt x="27244" y="3269"/>
                  <a:pt x="26586" y="3421"/>
                </a:cubicBezTo>
                <a:cubicBezTo>
                  <a:pt x="26406" y="3462"/>
                  <a:pt x="26225" y="3482"/>
                  <a:pt x="26045" y="3482"/>
                </a:cubicBezTo>
                <a:cubicBezTo>
                  <a:pt x="25406" y="3482"/>
                  <a:pt x="24785" y="3228"/>
                  <a:pt x="24296" y="2789"/>
                </a:cubicBezTo>
                <a:cubicBezTo>
                  <a:pt x="22309" y="987"/>
                  <a:pt x="19727" y="1"/>
                  <a:pt x="170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1619377" y="4644539"/>
            <a:ext cx="778032" cy="554434"/>
          </a:xfrm>
          <a:custGeom>
            <a:rect b="b" l="l" r="r" t="t"/>
            <a:pathLst>
              <a:path extrusionOk="0" h="38429" w="53927">
                <a:moveTo>
                  <a:pt x="22996" y="1"/>
                </a:moveTo>
                <a:cubicBezTo>
                  <a:pt x="22555" y="1"/>
                  <a:pt x="22112" y="21"/>
                  <a:pt x="21668" y="62"/>
                </a:cubicBezTo>
                <a:cubicBezTo>
                  <a:pt x="15469" y="624"/>
                  <a:pt x="10527" y="5000"/>
                  <a:pt x="8958" y="10664"/>
                </a:cubicBezTo>
                <a:cubicBezTo>
                  <a:pt x="8674" y="11699"/>
                  <a:pt x="7781" y="12449"/>
                  <a:pt x="6717" y="12551"/>
                </a:cubicBezTo>
                <a:cubicBezTo>
                  <a:pt x="6315" y="12594"/>
                  <a:pt x="5916" y="12666"/>
                  <a:pt x="5522" y="12772"/>
                </a:cubicBezTo>
                <a:cubicBezTo>
                  <a:pt x="2447" y="13604"/>
                  <a:pt x="203" y="16398"/>
                  <a:pt x="79" y="19582"/>
                </a:cubicBezTo>
                <a:cubicBezTo>
                  <a:pt x="0" y="21660"/>
                  <a:pt x="753" y="23520"/>
                  <a:pt x="2014" y="24893"/>
                </a:cubicBezTo>
                <a:cubicBezTo>
                  <a:pt x="2786" y="25733"/>
                  <a:pt x="3118" y="26877"/>
                  <a:pt x="2855" y="27989"/>
                </a:cubicBezTo>
                <a:cubicBezTo>
                  <a:pt x="2362" y="30070"/>
                  <a:pt x="2287" y="32229"/>
                  <a:pt x="2631" y="34340"/>
                </a:cubicBezTo>
                <a:cubicBezTo>
                  <a:pt x="2861" y="35752"/>
                  <a:pt x="3282" y="37128"/>
                  <a:pt x="3883" y="38429"/>
                </a:cubicBezTo>
                <a:lnTo>
                  <a:pt x="51462" y="38429"/>
                </a:lnTo>
                <a:cubicBezTo>
                  <a:pt x="53083" y="35825"/>
                  <a:pt x="53927" y="32716"/>
                  <a:pt x="53633" y="29474"/>
                </a:cubicBezTo>
                <a:cubicBezTo>
                  <a:pt x="53406" y="26955"/>
                  <a:pt x="52529" y="24542"/>
                  <a:pt x="51090" y="22464"/>
                </a:cubicBezTo>
                <a:cubicBezTo>
                  <a:pt x="50240" y="21237"/>
                  <a:pt x="49914" y="19718"/>
                  <a:pt x="50183" y="18249"/>
                </a:cubicBezTo>
                <a:cubicBezTo>
                  <a:pt x="50440" y="16806"/>
                  <a:pt x="50428" y="15330"/>
                  <a:pt x="50149" y="13897"/>
                </a:cubicBezTo>
                <a:cubicBezTo>
                  <a:pt x="49103" y="8426"/>
                  <a:pt x="44252" y="4374"/>
                  <a:pt x="38685" y="4305"/>
                </a:cubicBezTo>
                <a:cubicBezTo>
                  <a:pt x="38625" y="4304"/>
                  <a:pt x="38564" y="4303"/>
                  <a:pt x="38504" y="4303"/>
                </a:cubicBezTo>
                <a:cubicBezTo>
                  <a:pt x="37600" y="4303"/>
                  <a:pt x="36703" y="4409"/>
                  <a:pt x="35821" y="4613"/>
                </a:cubicBezTo>
                <a:cubicBezTo>
                  <a:pt x="35580" y="4669"/>
                  <a:pt x="35338" y="4695"/>
                  <a:pt x="35097" y="4695"/>
                </a:cubicBezTo>
                <a:cubicBezTo>
                  <a:pt x="34236" y="4695"/>
                  <a:pt x="33396" y="4354"/>
                  <a:pt x="32740" y="3763"/>
                </a:cubicBezTo>
                <a:cubicBezTo>
                  <a:pt x="30060" y="1332"/>
                  <a:pt x="26583" y="1"/>
                  <a:pt x="229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7050821" y="4820690"/>
            <a:ext cx="687424" cy="489827"/>
          </a:xfrm>
          <a:custGeom>
            <a:rect b="b" l="l" r="r" t="t"/>
            <a:pathLst>
              <a:path extrusionOk="0" h="20694" w="29042">
                <a:moveTo>
                  <a:pt x="12375" y="1"/>
                </a:moveTo>
                <a:cubicBezTo>
                  <a:pt x="11646" y="1"/>
                  <a:pt x="10911" y="103"/>
                  <a:pt x="10192" y="311"/>
                </a:cubicBezTo>
                <a:cubicBezTo>
                  <a:pt x="7582" y="1070"/>
                  <a:pt x="5553" y="3123"/>
                  <a:pt x="4824" y="5742"/>
                </a:cubicBezTo>
                <a:cubicBezTo>
                  <a:pt x="4673" y="6299"/>
                  <a:pt x="4192" y="6704"/>
                  <a:pt x="3620" y="6758"/>
                </a:cubicBezTo>
                <a:cubicBezTo>
                  <a:pt x="3403" y="6780"/>
                  <a:pt x="3188" y="6822"/>
                  <a:pt x="2976" y="6876"/>
                </a:cubicBezTo>
                <a:cubicBezTo>
                  <a:pt x="1322" y="7324"/>
                  <a:pt x="112" y="8830"/>
                  <a:pt x="46" y="10545"/>
                </a:cubicBezTo>
                <a:cubicBezTo>
                  <a:pt x="0" y="11597"/>
                  <a:pt x="375" y="12628"/>
                  <a:pt x="1089" y="13405"/>
                </a:cubicBezTo>
                <a:cubicBezTo>
                  <a:pt x="1503" y="13859"/>
                  <a:pt x="1682" y="14473"/>
                  <a:pt x="1543" y="15072"/>
                </a:cubicBezTo>
                <a:cubicBezTo>
                  <a:pt x="1277" y="16194"/>
                  <a:pt x="1234" y="17355"/>
                  <a:pt x="1422" y="18492"/>
                </a:cubicBezTo>
                <a:cubicBezTo>
                  <a:pt x="1546" y="19254"/>
                  <a:pt x="1773" y="19995"/>
                  <a:pt x="2096" y="20693"/>
                </a:cubicBezTo>
                <a:lnTo>
                  <a:pt x="27717" y="20693"/>
                </a:lnTo>
                <a:cubicBezTo>
                  <a:pt x="28588" y="19290"/>
                  <a:pt x="29041" y="17618"/>
                  <a:pt x="28884" y="15873"/>
                </a:cubicBezTo>
                <a:cubicBezTo>
                  <a:pt x="28763" y="14515"/>
                  <a:pt x="28291" y="13215"/>
                  <a:pt x="27514" y="12096"/>
                </a:cubicBezTo>
                <a:cubicBezTo>
                  <a:pt x="27057" y="11434"/>
                  <a:pt x="26882" y="10617"/>
                  <a:pt x="27024" y="9825"/>
                </a:cubicBezTo>
                <a:cubicBezTo>
                  <a:pt x="27163" y="9051"/>
                  <a:pt x="27157" y="8255"/>
                  <a:pt x="27009" y="7481"/>
                </a:cubicBezTo>
                <a:cubicBezTo>
                  <a:pt x="26443" y="4539"/>
                  <a:pt x="23834" y="2355"/>
                  <a:pt x="20834" y="2316"/>
                </a:cubicBezTo>
                <a:cubicBezTo>
                  <a:pt x="20808" y="2316"/>
                  <a:pt x="20782" y="2315"/>
                  <a:pt x="20756" y="2315"/>
                </a:cubicBezTo>
                <a:cubicBezTo>
                  <a:pt x="20262" y="2315"/>
                  <a:pt x="19771" y="2370"/>
                  <a:pt x="19291" y="2482"/>
                </a:cubicBezTo>
                <a:cubicBezTo>
                  <a:pt x="19160" y="2513"/>
                  <a:pt x="19028" y="2528"/>
                  <a:pt x="18897" y="2528"/>
                </a:cubicBezTo>
                <a:cubicBezTo>
                  <a:pt x="18435" y="2528"/>
                  <a:pt x="17985" y="2344"/>
                  <a:pt x="17634" y="2026"/>
                </a:cubicBezTo>
                <a:cubicBezTo>
                  <a:pt x="16173" y="705"/>
                  <a:pt x="14292" y="1"/>
                  <a:pt x="123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6257830" y="4591630"/>
            <a:ext cx="926562" cy="660251"/>
          </a:xfrm>
          <a:custGeom>
            <a:rect b="b" l="l" r="r" t="t"/>
            <a:pathLst>
              <a:path extrusionOk="0" h="27894" w="39145">
                <a:moveTo>
                  <a:pt x="16693" y="1"/>
                </a:moveTo>
                <a:cubicBezTo>
                  <a:pt x="16372" y="1"/>
                  <a:pt x="16051" y="15"/>
                  <a:pt x="15729" y="45"/>
                </a:cubicBezTo>
                <a:cubicBezTo>
                  <a:pt x="11229" y="453"/>
                  <a:pt x="7645" y="3628"/>
                  <a:pt x="6505" y="7738"/>
                </a:cubicBezTo>
                <a:cubicBezTo>
                  <a:pt x="6299" y="8488"/>
                  <a:pt x="5652" y="9032"/>
                  <a:pt x="4881" y="9108"/>
                </a:cubicBezTo>
                <a:cubicBezTo>
                  <a:pt x="4588" y="9138"/>
                  <a:pt x="4297" y="9193"/>
                  <a:pt x="4013" y="9268"/>
                </a:cubicBezTo>
                <a:cubicBezTo>
                  <a:pt x="1781" y="9873"/>
                  <a:pt x="151" y="11899"/>
                  <a:pt x="64" y="14213"/>
                </a:cubicBezTo>
                <a:cubicBezTo>
                  <a:pt x="0" y="15631"/>
                  <a:pt x="505" y="17019"/>
                  <a:pt x="1467" y="18068"/>
                </a:cubicBezTo>
                <a:cubicBezTo>
                  <a:pt x="2026" y="18679"/>
                  <a:pt x="2268" y="19508"/>
                  <a:pt x="2078" y="20315"/>
                </a:cubicBezTo>
                <a:cubicBezTo>
                  <a:pt x="1718" y="21824"/>
                  <a:pt x="1663" y="23394"/>
                  <a:pt x="1914" y="24927"/>
                </a:cubicBezTo>
                <a:cubicBezTo>
                  <a:pt x="2081" y="25952"/>
                  <a:pt x="2386" y="26950"/>
                  <a:pt x="2822" y="27894"/>
                </a:cubicBezTo>
                <a:lnTo>
                  <a:pt x="37357" y="27891"/>
                </a:lnTo>
                <a:cubicBezTo>
                  <a:pt x="38534" y="26001"/>
                  <a:pt x="39144" y="23745"/>
                  <a:pt x="38933" y="21392"/>
                </a:cubicBezTo>
                <a:cubicBezTo>
                  <a:pt x="38769" y="19565"/>
                  <a:pt x="38131" y="17811"/>
                  <a:pt x="37085" y="16305"/>
                </a:cubicBezTo>
                <a:cubicBezTo>
                  <a:pt x="36468" y="15413"/>
                  <a:pt x="36232" y="14309"/>
                  <a:pt x="36426" y="13242"/>
                </a:cubicBezTo>
                <a:cubicBezTo>
                  <a:pt x="36613" y="12199"/>
                  <a:pt x="36604" y="11125"/>
                  <a:pt x="36402" y="10085"/>
                </a:cubicBezTo>
                <a:cubicBezTo>
                  <a:pt x="35642" y="6114"/>
                  <a:pt x="32122" y="3172"/>
                  <a:pt x="28082" y="3123"/>
                </a:cubicBezTo>
                <a:cubicBezTo>
                  <a:pt x="28034" y="3122"/>
                  <a:pt x="27985" y="3122"/>
                  <a:pt x="27937" y="3122"/>
                </a:cubicBezTo>
                <a:cubicBezTo>
                  <a:pt x="27285" y="3122"/>
                  <a:pt x="26638" y="3198"/>
                  <a:pt x="26005" y="3347"/>
                </a:cubicBezTo>
                <a:cubicBezTo>
                  <a:pt x="25830" y="3387"/>
                  <a:pt x="25654" y="3407"/>
                  <a:pt x="25479" y="3407"/>
                </a:cubicBezTo>
                <a:cubicBezTo>
                  <a:pt x="24852" y="3407"/>
                  <a:pt x="24242" y="3157"/>
                  <a:pt x="23767" y="2727"/>
                </a:cubicBezTo>
                <a:cubicBezTo>
                  <a:pt x="21820" y="963"/>
                  <a:pt x="19296" y="1"/>
                  <a:pt x="16693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7004265" y="2769088"/>
            <a:ext cx="1645822" cy="2130963"/>
          </a:xfrm>
          <a:custGeom>
            <a:rect b="b" l="l" r="r" t="t"/>
            <a:pathLst>
              <a:path extrusionOk="0" h="90028" w="69532">
                <a:moveTo>
                  <a:pt x="35340" y="1"/>
                </a:moveTo>
                <a:cubicBezTo>
                  <a:pt x="35243" y="1"/>
                  <a:pt x="35145" y="2"/>
                  <a:pt x="35047" y="3"/>
                </a:cubicBezTo>
                <a:cubicBezTo>
                  <a:pt x="22984" y="151"/>
                  <a:pt x="13225" y="9251"/>
                  <a:pt x="13167" y="20503"/>
                </a:cubicBezTo>
                <a:cubicBezTo>
                  <a:pt x="13164" y="20948"/>
                  <a:pt x="13177" y="21386"/>
                  <a:pt x="13204" y="21825"/>
                </a:cubicBezTo>
                <a:cubicBezTo>
                  <a:pt x="13594" y="27979"/>
                  <a:pt x="11701" y="34048"/>
                  <a:pt x="7706" y="38975"/>
                </a:cubicBezTo>
                <a:cubicBezTo>
                  <a:pt x="2653" y="45210"/>
                  <a:pt x="0" y="53224"/>
                  <a:pt x="1044" y="61837"/>
                </a:cubicBezTo>
                <a:cubicBezTo>
                  <a:pt x="2810" y="76450"/>
                  <a:pt x="15315" y="88104"/>
                  <a:pt x="31043" y="89804"/>
                </a:cubicBezTo>
                <a:cubicBezTo>
                  <a:pt x="32431" y="89954"/>
                  <a:pt x="33805" y="90027"/>
                  <a:pt x="35160" y="90027"/>
                </a:cubicBezTo>
                <a:cubicBezTo>
                  <a:pt x="54050" y="90027"/>
                  <a:pt x="69404" y="75848"/>
                  <a:pt x="69492" y="58287"/>
                </a:cubicBezTo>
                <a:cubicBezTo>
                  <a:pt x="69531" y="50760"/>
                  <a:pt x="66758" y="43828"/>
                  <a:pt x="62089" y="38355"/>
                </a:cubicBezTo>
                <a:cubicBezTo>
                  <a:pt x="58421" y="34051"/>
                  <a:pt x="56624" y="28611"/>
                  <a:pt x="57356" y="23165"/>
                </a:cubicBezTo>
                <a:cubicBezTo>
                  <a:pt x="57489" y="22151"/>
                  <a:pt x="57547" y="21129"/>
                  <a:pt x="57519" y="20107"/>
                </a:cubicBezTo>
                <a:cubicBezTo>
                  <a:pt x="57240" y="8978"/>
                  <a:pt x="47294" y="1"/>
                  <a:pt x="35340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7569118" y="3651835"/>
            <a:ext cx="529593" cy="1765995"/>
          </a:xfrm>
          <a:custGeom>
            <a:rect b="b" l="l" r="r" t="t"/>
            <a:pathLst>
              <a:path extrusionOk="0" h="74609" w="22374">
                <a:moveTo>
                  <a:pt x="11181" y="0"/>
                </a:moveTo>
                <a:cubicBezTo>
                  <a:pt x="10637" y="0"/>
                  <a:pt x="10198" y="442"/>
                  <a:pt x="10198" y="986"/>
                </a:cubicBezTo>
                <a:lnTo>
                  <a:pt x="10198" y="30547"/>
                </a:lnTo>
                <a:lnTo>
                  <a:pt x="1852" y="20531"/>
                </a:lnTo>
                <a:cubicBezTo>
                  <a:pt x="1657" y="20307"/>
                  <a:pt x="1383" y="20192"/>
                  <a:pt x="1106" y="20192"/>
                </a:cubicBezTo>
                <a:cubicBezTo>
                  <a:pt x="883" y="20192"/>
                  <a:pt x="659" y="20266"/>
                  <a:pt x="476" y="20419"/>
                </a:cubicBezTo>
                <a:cubicBezTo>
                  <a:pt x="61" y="20764"/>
                  <a:pt x="1" y="21375"/>
                  <a:pt x="336" y="21795"/>
                </a:cubicBezTo>
                <a:lnTo>
                  <a:pt x="10195" y="33625"/>
                </a:lnTo>
                <a:lnTo>
                  <a:pt x="10195" y="73622"/>
                </a:lnTo>
                <a:cubicBezTo>
                  <a:pt x="10195" y="74167"/>
                  <a:pt x="10637" y="74608"/>
                  <a:pt x="11181" y="74608"/>
                </a:cubicBezTo>
                <a:cubicBezTo>
                  <a:pt x="11725" y="74608"/>
                  <a:pt x="12167" y="74167"/>
                  <a:pt x="12167" y="73622"/>
                </a:cubicBezTo>
                <a:lnTo>
                  <a:pt x="12167" y="32754"/>
                </a:lnTo>
                <a:lnTo>
                  <a:pt x="22016" y="21399"/>
                </a:lnTo>
                <a:cubicBezTo>
                  <a:pt x="22373" y="20988"/>
                  <a:pt x="22328" y="20365"/>
                  <a:pt x="21917" y="20008"/>
                </a:cubicBezTo>
                <a:cubicBezTo>
                  <a:pt x="21730" y="19846"/>
                  <a:pt x="21501" y="19767"/>
                  <a:pt x="21272" y="19767"/>
                </a:cubicBezTo>
                <a:cubicBezTo>
                  <a:pt x="20996" y="19767"/>
                  <a:pt x="20721" y="19883"/>
                  <a:pt x="20526" y="20108"/>
                </a:cubicBezTo>
                <a:lnTo>
                  <a:pt x="12167" y="29745"/>
                </a:lnTo>
                <a:lnTo>
                  <a:pt x="12167" y="15955"/>
                </a:lnTo>
                <a:lnTo>
                  <a:pt x="19295" y="7739"/>
                </a:lnTo>
                <a:cubicBezTo>
                  <a:pt x="19570" y="7421"/>
                  <a:pt x="19537" y="6944"/>
                  <a:pt x="19219" y="6668"/>
                </a:cubicBezTo>
                <a:cubicBezTo>
                  <a:pt x="19075" y="6544"/>
                  <a:pt x="18899" y="6483"/>
                  <a:pt x="18723" y="6483"/>
                </a:cubicBezTo>
                <a:cubicBezTo>
                  <a:pt x="18511" y="6483"/>
                  <a:pt x="18299" y="6572"/>
                  <a:pt x="18149" y="6744"/>
                </a:cubicBezTo>
                <a:lnTo>
                  <a:pt x="12167" y="13639"/>
                </a:lnTo>
                <a:lnTo>
                  <a:pt x="12167" y="986"/>
                </a:lnTo>
                <a:cubicBezTo>
                  <a:pt x="12167" y="442"/>
                  <a:pt x="11725" y="0"/>
                  <a:pt x="1118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8124645" y="3736010"/>
            <a:ext cx="711615" cy="1192282"/>
          </a:xfrm>
          <a:custGeom>
            <a:rect b="b" l="l" r="r" t="t"/>
            <a:pathLst>
              <a:path extrusionOk="0" h="50371" w="30064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8346273" y="4112419"/>
            <a:ext cx="258145" cy="1222627"/>
          </a:xfrm>
          <a:custGeom>
            <a:rect b="b" l="l" r="r" t="t"/>
            <a:pathLst>
              <a:path extrusionOk="0" h="51653" w="10906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2438860" y="3453301"/>
            <a:ext cx="1081101" cy="1399756"/>
          </a:xfrm>
          <a:custGeom>
            <a:rect b="b" l="l" r="r" t="t"/>
            <a:pathLst>
              <a:path extrusionOk="0" h="65570" w="50643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2767000" y="3991678"/>
            <a:ext cx="433141" cy="1320556"/>
          </a:xfrm>
          <a:custGeom>
            <a:rect b="b" l="l" r="r" t="t"/>
            <a:pathLst>
              <a:path extrusionOk="0" h="61860" w="2029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3527790" y="4198961"/>
            <a:ext cx="751500" cy="1104411"/>
          </a:xfrm>
          <a:custGeom>
            <a:rect b="b" l="l" r="r" t="t"/>
            <a:pathLst>
              <a:path extrusionOk="0" h="41102" w="27968">
                <a:moveTo>
                  <a:pt x="12339" y="1"/>
                </a:moveTo>
                <a:lnTo>
                  <a:pt x="1" y="17510"/>
                </a:lnTo>
                <a:lnTo>
                  <a:pt x="1" y="41102"/>
                </a:lnTo>
                <a:lnTo>
                  <a:pt x="27968" y="41102"/>
                </a:lnTo>
                <a:lnTo>
                  <a:pt x="27968" y="17510"/>
                </a:lnTo>
                <a:lnTo>
                  <a:pt x="12339" y="1"/>
                </a:lnTo>
                <a:close/>
              </a:path>
            </a:pathLst>
          </a:custGeom>
          <a:solidFill>
            <a:srgbClr val="56A4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4265210" y="4669454"/>
            <a:ext cx="1092964" cy="633917"/>
          </a:xfrm>
          <a:custGeom>
            <a:rect b="b" l="l" r="r" t="t"/>
            <a:pathLst>
              <a:path extrusionOk="0" h="23592" w="40676">
                <a:moveTo>
                  <a:pt x="1" y="0"/>
                </a:moveTo>
                <a:lnTo>
                  <a:pt x="1" y="23592"/>
                </a:lnTo>
                <a:lnTo>
                  <a:pt x="40675" y="23592"/>
                </a:lnTo>
                <a:lnTo>
                  <a:pt x="406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4380187" y="4844324"/>
            <a:ext cx="174897" cy="306049"/>
          </a:xfrm>
          <a:custGeom>
            <a:rect b="b" l="l" r="r" t="t"/>
            <a:pathLst>
              <a:path extrusionOk="0" h="11390" w="6509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9" y="11389"/>
                </a:lnTo>
                <a:cubicBezTo>
                  <a:pt x="6218" y="11389"/>
                  <a:pt x="6509" y="11099"/>
                  <a:pt x="6509" y="10736"/>
                </a:cubicBezTo>
                <a:lnTo>
                  <a:pt x="6509" y="654"/>
                </a:lnTo>
                <a:cubicBezTo>
                  <a:pt x="6509" y="294"/>
                  <a:pt x="6218" y="0"/>
                  <a:pt x="585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3741272" y="4695545"/>
            <a:ext cx="259967" cy="454828"/>
          </a:xfrm>
          <a:custGeom>
            <a:rect b="b" l="l" r="r" t="t"/>
            <a:pathLst>
              <a:path extrusionOk="0" h="16927" w="9675">
                <a:moveTo>
                  <a:pt x="653" y="0"/>
                </a:moveTo>
                <a:cubicBezTo>
                  <a:pt x="293" y="0"/>
                  <a:pt x="0" y="290"/>
                  <a:pt x="0" y="650"/>
                </a:cubicBezTo>
                <a:lnTo>
                  <a:pt x="0" y="16273"/>
                </a:lnTo>
                <a:cubicBezTo>
                  <a:pt x="0" y="16636"/>
                  <a:pt x="293" y="16926"/>
                  <a:pt x="653" y="16926"/>
                </a:cubicBezTo>
                <a:lnTo>
                  <a:pt x="9021" y="16926"/>
                </a:lnTo>
                <a:cubicBezTo>
                  <a:pt x="9384" y="16926"/>
                  <a:pt x="9674" y="16636"/>
                  <a:pt x="9674" y="16273"/>
                </a:cubicBezTo>
                <a:lnTo>
                  <a:pt x="9674" y="650"/>
                </a:lnTo>
                <a:cubicBezTo>
                  <a:pt x="9674" y="290"/>
                  <a:pt x="9384" y="0"/>
                  <a:pt x="902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4686290" y="4882829"/>
            <a:ext cx="284204" cy="415356"/>
          </a:xfrm>
          <a:custGeom>
            <a:rect b="b" l="l" r="r" t="t"/>
            <a:pathLst>
              <a:path extrusionOk="0" h="15458" w="10577">
                <a:moveTo>
                  <a:pt x="5287" y="1"/>
                </a:moveTo>
                <a:cubicBezTo>
                  <a:pt x="2366" y="1"/>
                  <a:pt x="1" y="2369"/>
                  <a:pt x="1" y="5290"/>
                </a:cubicBezTo>
                <a:lnTo>
                  <a:pt x="1" y="15457"/>
                </a:lnTo>
                <a:lnTo>
                  <a:pt x="10573" y="15457"/>
                </a:lnTo>
                <a:lnTo>
                  <a:pt x="10576" y="5290"/>
                </a:lnTo>
                <a:cubicBezTo>
                  <a:pt x="10576" y="2369"/>
                  <a:pt x="8208" y="1"/>
                  <a:pt x="528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5052609" y="4844324"/>
            <a:ext cx="174897" cy="306049"/>
          </a:xfrm>
          <a:custGeom>
            <a:rect b="b" l="l" r="r" t="t"/>
            <a:pathLst>
              <a:path extrusionOk="0" h="11390" w="6509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8" y="11389"/>
                </a:lnTo>
                <a:cubicBezTo>
                  <a:pt x="6218" y="11389"/>
                  <a:pt x="6508" y="11099"/>
                  <a:pt x="6508" y="10736"/>
                </a:cubicBezTo>
                <a:lnTo>
                  <a:pt x="6508" y="654"/>
                </a:lnTo>
                <a:cubicBezTo>
                  <a:pt x="6508" y="294"/>
                  <a:pt x="6218" y="0"/>
                  <a:pt x="5858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3413297" y="4166717"/>
            <a:ext cx="2081780" cy="502765"/>
          </a:xfrm>
          <a:custGeom>
            <a:rect b="b" l="l" r="r" t="t"/>
            <a:pathLst>
              <a:path extrusionOk="0" h="18711" w="77476">
                <a:moveTo>
                  <a:pt x="14837" y="0"/>
                </a:moveTo>
                <a:lnTo>
                  <a:pt x="1" y="18710"/>
                </a:lnTo>
                <a:lnTo>
                  <a:pt x="4455" y="18710"/>
                </a:lnTo>
                <a:lnTo>
                  <a:pt x="16416" y="2507"/>
                </a:lnTo>
                <a:lnTo>
                  <a:pt x="28666" y="18710"/>
                </a:lnTo>
                <a:lnTo>
                  <a:pt x="77476" y="18710"/>
                </a:lnTo>
                <a:lnTo>
                  <a:pt x="6283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5733451" y="3476738"/>
            <a:ext cx="1403087" cy="1442450"/>
          </a:xfrm>
          <a:custGeom>
            <a:rect b="b" l="l" r="r" t="t"/>
            <a:pathLst>
              <a:path extrusionOk="0" h="60940" w="59277">
                <a:moveTo>
                  <a:pt x="29640" y="1"/>
                </a:moveTo>
                <a:cubicBezTo>
                  <a:pt x="29123" y="1"/>
                  <a:pt x="28607" y="58"/>
                  <a:pt x="28101" y="173"/>
                </a:cubicBezTo>
                <a:cubicBezTo>
                  <a:pt x="23244" y="1174"/>
                  <a:pt x="21952" y="8220"/>
                  <a:pt x="21608" y="11889"/>
                </a:cubicBezTo>
                <a:cubicBezTo>
                  <a:pt x="21535" y="12662"/>
                  <a:pt x="20893" y="13258"/>
                  <a:pt x="20125" y="13258"/>
                </a:cubicBezTo>
                <a:cubicBezTo>
                  <a:pt x="20097" y="13258"/>
                  <a:pt x="20069" y="13257"/>
                  <a:pt x="20041" y="13256"/>
                </a:cubicBezTo>
                <a:cubicBezTo>
                  <a:pt x="19950" y="13250"/>
                  <a:pt x="19855" y="13248"/>
                  <a:pt x="19758" y="13248"/>
                </a:cubicBezTo>
                <a:cubicBezTo>
                  <a:pt x="17978" y="13248"/>
                  <a:pt x="15247" y="14083"/>
                  <a:pt x="13675" y="15654"/>
                </a:cubicBezTo>
                <a:cubicBezTo>
                  <a:pt x="11377" y="17952"/>
                  <a:pt x="11613" y="24475"/>
                  <a:pt x="11900" y="27762"/>
                </a:cubicBezTo>
                <a:cubicBezTo>
                  <a:pt x="11978" y="28661"/>
                  <a:pt x="11253" y="29389"/>
                  <a:pt x="10353" y="29389"/>
                </a:cubicBezTo>
                <a:cubicBezTo>
                  <a:pt x="10348" y="29389"/>
                  <a:pt x="10342" y="29389"/>
                  <a:pt x="10337" y="29389"/>
                </a:cubicBezTo>
                <a:cubicBezTo>
                  <a:pt x="10321" y="29389"/>
                  <a:pt x="10305" y="29389"/>
                  <a:pt x="10290" y="29389"/>
                </a:cubicBezTo>
                <a:cubicBezTo>
                  <a:pt x="7014" y="29389"/>
                  <a:pt x="5867" y="32831"/>
                  <a:pt x="5867" y="32831"/>
                </a:cubicBezTo>
                <a:cubicBezTo>
                  <a:pt x="0" y="46025"/>
                  <a:pt x="25796" y="59222"/>
                  <a:pt x="28975" y="60786"/>
                </a:cubicBezTo>
                <a:cubicBezTo>
                  <a:pt x="29180" y="60888"/>
                  <a:pt x="29407" y="60940"/>
                  <a:pt x="29640" y="60940"/>
                </a:cubicBezTo>
                <a:cubicBezTo>
                  <a:pt x="29870" y="60940"/>
                  <a:pt x="30099" y="60888"/>
                  <a:pt x="30305" y="60786"/>
                </a:cubicBezTo>
                <a:cubicBezTo>
                  <a:pt x="33480" y="59222"/>
                  <a:pt x="59276" y="46025"/>
                  <a:pt x="53412" y="32831"/>
                </a:cubicBezTo>
                <a:cubicBezTo>
                  <a:pt x="53412" y="32831"/>
                  <a:pt x="52264" y="29389"/>
                  <a:pt x="48986" y="29389"/>
                </a:cubicBezTo>
                <a:cubicBezTo>
                  <a:pt x="48972" y="29389"/>
                  <a:pt x="48957" y="29389"/>
                  <a:pt x="48943" y="29389"/>
                </a:cubicBezTo>
                <a:cubicBezTo>
                  <a:pt x="48937" y="29389"/>
                  <a:pt x="48932" y="29389"/>
                  <a:pt x="48926" y="29389"/>
                </a:cubicBezTo>
                <a:cubicBezTo>
                  <a:pt x="48027" y="29389"/>
                  <a:pt x="47301" y="28661"/>
                  <a:pt x="47379" y="27762"/>
                </a:cubicBezTo>
                <a:cubicBezTo>
                  <a:pt x="47664" y="24475"/>
                  <a:pt x="47903" y="17952"/>
                  <a:pt x="45604" y="15654"/>
                </a:cubicBezTo>
                <a:cubicBezTo>
                  <a:pt x="44033" y="14083"/>
                  <a:pt x="41301" y="13248"/>
                  <a:pt x="39519" y="13248"/>
                </a:cubicBezTo>
                <a:cubicBezTo>
                  <a:pt x="39422" y="13248"/>
                  <a:pt x="39327" y="13250"/>
                  <a:pt x="39235" y="13256"/>
                </a:cubicBezTo>
                <a:cubicBezTo>
                  <a:pt x="39207" y="13257"/>
                  <a:pt x="39179" y="13258"/>
                  <a:pt x="39152" y="13258"/>
                </a:cubicBezTo>
                <a:cubicBezTo>
                  <a:pt x="38387" y="13258"/>
                  <a:pt x="37745" y="12662"/>
                  <a:pt x="37672" y="11889"/>
                </a:cubicBezTo>
                <a:cubicBezTo>
                  <a:pt x="37327" y="8223"/>
                  <a:pt x="36036" y="1174"/>
                  <a:pt x="31179" y="173"/>
                </a:cubicBezTo>
                <a:cubicBezTo>
                  <a:pt x="30673" y="58"/>
                  <a:pt x="30156" y="1"/>
                  <a:pt x="296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6240050" y="3921130"/>
            <a:ext cx="410248" cy="1367653"/>
          </a:xfrm>
          <a:custGeom>
            <a:rect b="b" l="l" r="r" t="t"/>
            <a:pathLst>
              <a:path extrusionOk="0" h="57780" w="17332">
                <a:moveTo>
                  <a:pt x="8670" y="1"/>
                </a:moveTo>
                <a:cubicBezTo>
                  <a:pt x="8241" y="1"/>
                  <a:pt x="7896" y="351"/>
                  <a:pt x="7908" y="781"/>
                </a:cubicBezTo>
                <a:lnTo>
                  <a:pt x="7908" y="23658"/>
                </a:lnTo>
                <a:lnTo>
                  <a:pt x="1449" y="15907"/>
                </a:lnTo>
                <a:cubicBezTo>
                  <a:pt x="1297" y="15722"/>
                  <a:pt x="1077" y="15626"/>
                  <a:pt x="855" y="15626"/>
                </a:cubicBezTo>
                <a:cubicBezTo>
                  <a:pt x="682" y="15626"/>
                  <a:pt x="509" y="15684"/>
                  <a:pt x="366" y="15802"/>
                </a:cubicBezTo>
                <a:cubicBezTo>
                  <a:pt x="39" y="16074"/>
                  <a:pt x="0" y="16561"/>
                  <a:pt x="275" y="16884"/>
                </a:cubicBezTo>
                <a:lnTo>
                  <a:pt x="7908" y="26041"/>
                </a:lnTo>
                <a:lnTo>
                  <a:pt x="7908" y="56999"/>
                </a:lnTo>
                <a:cubicBezTo>
                  <a:pt x="7896" y="57426"/>
                  <a:pt x="8241" y="57779"/>
                  <a:pt x="8670" y="57779"/>
                </a:cubicBezTo>
                <a:cubicBezTo>
                  <a:pt x="9097" y="57779"/>
                  <a:pt x="9441" y="57426"/>
                  <a:pt x="9432" y="56999"/>
                </a:cubicBezTo>
                <a:lnTo>
                  <a:pt x="9432" y="19440"/>
                </a:lnTo>
                <a:lnTo>
                  <a:pt x="17053" y="10651"/>
                </a:lnTo>
                <a:cubicBezTo>
                  <a:pt x="17331" y="10334"/>
                  <a:pt x="17295" y="9853"/>
                  <a:pt x="16978" y="9575"/>
                </a:cubicBezTo>
                <a:cubicBezTo>
                  <a:pt x="16833" y="9450"/>
                  <a:pt x="16655" y="9389"/>
                  <a:pt x="16477" y="9389"/>
                </a:cubicBezTo>
                <a:cubicBezTo>
                  <a:pt x="16264" y="9389"/>
                  <a:pt x="16051" y="9477"/>
                  <a:pt x="15901" y="9651"/>
                </a:cubicBezTo>
                <a:lnTo>
                  <a:pt x="9432" y="17111"/>
                </a:lnTo>
                <a:lnTo>
                  <a:pt x="9432" y="781"/>
                </a:lnTo>
                <a:cubicBezTo>
                  <a:pt x="9441" y="351"/>
                  <a:pt x="9097" y="1"/>
                  <a:pt x="867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5209084" y="4820708"/>
            <a:ext cx="524368" cy="387385"/>
          </a:xfrm>
          <a:custGeom>
            <a:rect b="b" l="l" r="r" t="t"/>
            <a:pathLst>
              <a:path extrusionOk="0" h="14417" w="19515">
                <a:moveTo>
                  <a:pt x="8420" y="1"/>
                </a:moveTo>
                <a:cubicBezTo>
                  <a:pt x="8024" y="1"/>
                  <a:pt x="7625" y="45"/>
                  <a:pt x="7231" y="137"/>
                </a:cubicBezTo>
                <a:cubicBezTo>
                  <a:pt x="5456" y="551"/>
                  <a:pt x="4022" y="1854"/>
                  <a:pt x="3442" y="3581"/>
                </a:cubicBezTo>
                <a:cubicBezTo>
                  <a:pt x="3321" y="3950"/>
                  <a:pt x="2985" y="4201"/>
                  <a:pt x="2598" y="4219"/>
                </a:cubicBezTo>
                <a:cubicBezTo>
                  <a:pt x="2453" y="4225"/>
                  <a:pt x="2308" y="4244"/>
                  <a:pt x="2162" y="4277"/>
                </a:cubicBezTo>
                <a:cubicBezTo>
                  <a:pt x="1037" y="4516"/>
                  <a:pt x="176" y="5480"/>
                  <a:pt x="70" y="6627"/>
                </a:cubicBezTo>
                <a:cubicBezTo>
                  <a:pt x="0" y="7331"/>
                  <a:pt x="215" y="8033"/>
                  <a:pt x="666" y="8577"/>
                </a:cubicBezTo>
                <a:cubicBezTo>
                  <a:pt x="929" y="8892"/>
                  <a:pt x="1022" y="9318"/>
                  <a:pt x="907" y="9711"/>
                </a:cubicBezTo>
                <a:cubicBezTo>
                  <a:pt x="690" y="10452"/>
                  <a:pt x="620" y="11229"/>
                  <a:pt x="705" y="11997"/>
                </a:cubicBezTo>
                <a:cubicBezTo>
                  <a:pt x="759" y="12511"/>
                  <a:pt x="886" y="13017"/>
                  <a:pt x="1077" y="13497"/>
                </a:cubicBezTo>
                <a:lnTo>
                  <a:pt x="18236" y="14417"/>
                </a:lnTo>
                <a:cubicBezTo>
                  <a:pt x="19445" y="12705"/>
                  <a:pt x="19515" y="10434"/>
                  <a:pt x="18408" y="8653"/>
                </a:cubicBezTo>
                <a:cubicBezTo>
                  <a:pt x="18127" y="8193"/>
                  <a:pt x="18036" y="7640"/>
                  <a:pt x="18163" y="7113"/>
                </a:cubicBezTo>
                <a:cubicBezTo>
                  <a:pt x="18284" y="6599"/>
                  <a:pt x="18308" y="6067"/>
                  <a:pt x="18236" y="5544"/>
                </a:cubicBezTo>
                <a:cubicBezTo>
                  <a:pt x="17964" y="3551"/>
                  <a:pt x="16291" y="1997"/>
                  <a:pt x="14286" y="1864"/>
                </a:cubicBezTo>
                <a:cubicBezTo>
                  <a:pt x="14187" y="1857"/>
                  <a:pt x="14087" y="1853"/>
                  <a:pt x="13988" y="1853"/>
                </a:cubicBezTo>
                <a:cubicBezTo>
                  <a:pt x="13740" y="1853"/>
                  <a:pt x="13493" y="1875"/>
                  <a:pt x="13249" y="1918"/>
                </a:cubicBezTo>
                <a:cubicBezTo>
                  <a:pt x="13181" y="1930"/>
                  <a:pt x="13112" y="1936"/>
                  <a:pt x="13045" y="1936"/>
                </a:cubicBezTo>
                <a:cubicBezTo>
                  <a:pt x="12713" y="1936"/>
                  <a:pt x="12392" y="1793"/>
                  <a:pt x="12151" y="1552"/>
                </a:cubicBezTo>
                <a:cubicBezTo>
                  <a:pt x="11154" y="548"/>
                  <a:pt x="9805" y="1"/>
                  <a:pt x="8420" y="1"/>
                </a:cubicBezTo>
                <a:close/>
              </a:path>
            </a:pathLst>
          </a:cu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1058330" y="2330676"/>
            <a:ext cx="1339065" cy="2243750"/>
          </a:xfrm>
          <a:custGeom>
            <a:rect b="b" l="l" r="r" t="t"/>
            <a:pathLst>
              <a:path extrusionOk="0" h="105106" w="62727">
                <a:moveTo>
                  <a:pt x="31083" y="0"/>
                </a:moveTo>
                <a:cubicBezTo>
                  <a:pt x="30660" y="0"/>
                  <a:pt x="30078" y="77"/>
                  <a:pt x="29410" y="366"/>
                </a:cubicBezTo>
                <a:cubicBezTo>
                  <a:pt x="23250" y="2407"/>
                  <a:pt x="21611" y="16772"/>
                  <a:pt x="21172" y="24241"/>
                </a:cubicBezTo>
                <a:cubicBezTo>
                  <a:pt x="21082" y="25817"/>
                  <a:pt x="20271" y="27035"/>
                  <a:pt x="19296" y="27035"/>
                </a:cubicBezTo>
                <a:cubicBezTo>
                  <a:pt x="19260" y="27035"/>
                  <a:pt x="19224" y="27033"/>
                  <a:pt x="19188" y="27030"/>
                </a:cubicBezTo>
                <a:cubicBezTo>
                  <a:pt x="19071" y="27019"/>
                  <a:pt x="18950" y="27014"/>
                  <a:pt x="18825" y="27014"/>
                </a:cubicBezTo>
                <a:cubicBezTo>
                  <a:pt x="16566" y="27014"/>
                  <a:pt x="13102" y="28718"/>
                  <a:pt x="11108" y="31917"/>
                </a:cubicBezTo>
                <a:cubicBezTo>
                  <a:pt x="8196" y="36601"/>
                  <a:pt x="8495" y="49895"/>
                  <a:pt x="8858" y="56599"/>
                </a:cubicBezTo>
                <a:cubicBezTo>
                  <a:pt x="8957" y="58430"/>
                  <a:pt x="8037" y="59917"/>
                  <a:pt x="6895" y="59917"/>
                </a:cubicBezTo>
                <a:cubicBezTo>
                  <a:pt x="6888" y="59917"/>
                  <a:pt x="6881" y="59917"/>
                  <a:pt x="6874" y="59917"/>
                </a:cubicBezTo>
                <a:cubicBezTo>
                  <a:pt x="6854" y="59917"/>
                  <a:pt x="6835" y="59916"/>
                  <a:pt x="6815" y="59916"/>
                </a:cubicBezTo>
                <a:cubicBezTo>
                  <a:pt x="2657" y="59916"/>
                  <a:pt x="1204" y="66933"/>
                  <a:pt x="1204" y="66933"/>
                </a:cubicBezTo>
                <a:cubicBezTo>
                  <a:pt x="170" y="70668"/>
                  <a:pt x="0" y="74469"/>
                  <a:pt x="472" y="78249"/>
                </a:cubicBezTo>
                <a:cubicBezTo>
                  <a:pt x="2716" y="96150"/>
                  <a:pt x="17018" y="105106"/>
                  <a:pt x="31329" y="105106"/>
                </a:cubicBezTo>
                <a:cubicBezTo>
                  <a:pt x="45614" y="105106"/>
                  <a:pt x="59909" y="96183"/>
                  <a:pt x="62231" y="78325"/>
                </a:cubicBezTo>
                <a:cubicBezTo>
                  <a:pt x="62727" y="74520"/>
                  <a:pt x="62566" y="70692"/>
                  <a:pt x="61526" y="66933"/>
                </a:cubicBezTo>
                <a:cubicBezTo>
                  <a:pt x="61526" y="66933"/>
                  <a:pt x="60070" y="59916"/>
                  <a:pt x="55912" y="59916"/>
                </a:cubicBezTo>
                <a:cubicBezTo>
                  <a:pt x="55892" y="59916"/>
                  <a:pt x="55872" y="59917"/>
                  <a:pt x="55853" y="59917"/>
                </a:cubicBezTo>
                <a:cubicBezTo>
                  <a:pt x="55846" y="59917"/>
                  <a:pt x="55839" y="59917"/>
                  <a:pt x="55832" y="59917"/>
                </a:cubicBezTo>
                <a:cubicBezTo>
                  <a:pt x="54689" y="59917"/>
                  <a:pt x="53770" y="58430"/>
                  <a:pt x="53869" y="56599"/>
                </a:cubicBezTo>
                <a:cubicBezTo>
                  <a:pt x="54232" y="49895"/>
                  <a:pt x="54534" y="36601"/>
                  <a:pt x="51619" y="31917"/>
                </a:cubicBezTo>
                <a:cubicBezTo>
                  <a:pt x="49627" y="28718"/>
                  <a:pt x="46161" y="27014"/>
                  <a:pt x="43904" y="27014"/>
                </a:cubicBezTo>
                <a:cubicBezTo>
                  <a:pt x="43780" y="27014"/>
                  <a:pt x="43659" y="27019"/>
                  <a:pt x="43542" y="27030"/>
                </a:cubicBezTo>
                <a:cubicBezTo>
                  <a:pt x="43505" y="27033"/>
                  <a:pt x="43470" y="27035"/>
                  <a:pt x="43434" y="27035"/>
                </a:cubicBezTo>
                <a:cubicBezTo>
                  <a:pt x="42459" y="27035"/>
                  <a:pt x="41648" y="25817"/>
                  <a:pt x="41555" y="24241"/>
                </a:cubicBezTo>
                <a:cubicBezTo>
                  <a:pt x="41119" y="16772"/>
                  <a:pt x="39480" y="2407"/>
                  <a:pt x="33317" y="366"/>
                </a:cubicBezTo>
                <a:cubicBezTo>
                  <a:pt x="32649" y="77"/>
                  <a:pt x="32066" y="0"/>
                  <a:pt x="31644" y="0"/>
                </a:cubicBezTo>
                <a:cubicBezTo>
                  <a:pt x="31540" y="0"/>
                  <a:pt x="31447" y="5"/>
                  <a:pt x="31363" y="12"/>
                </a:cubicBezTo>
                <a:cubicBezTo>
                  <a:pt x="31280" y="5"/>
                  <a:pt x="31186" y="0"/>
                  <a:pt x="3108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1484864" y="3039133"/>
            <a:ext cx="475943" cy="2300727"/>
          </a:xfrm>
          <a:custGeom>
            <a:rect b="b" l="l" r="r" t="t"/>
            <a:pathLst>
              <a:path extrusionOk="0" h="107775" w="22295">
                <a:moveTo>
                  <a:pt x="11420" y="1"/>
                </a:moveTo>
                <a:cubicBezTo>
                  <a:pt x="10633" y="1"/>
                  <a:pt x="9998" y="639"/>
                  <a:pt x="9998" y="1425"/>
                </a:cubicBezTo>
                <a:lnTo>
                  <a:pt x="9998" y="44649"/>
                </a:lnTo>
                <a:lnTo>
                  <a:pt x="1966" y="35011"/>
                </a:lnTo>
                <a:cubicBezTo>
                  <a:pt x="1760" y="34764"/>
                  <a:pt x="1464" y="34636"/>
                  <a:pt x="1167" y="34636"/>
                </a:cubicBezTo>
                <a:cubicBezTo>
                  <a:pt x="933" y="34636"/>
                  <a:pt x="697" y="34715"/>
                  <a:pt x="503" y="34878"/>
                </a:cubicBezTo>
                <a:cubicBezTo>
                  <a:pt x="61" y="35244"/>
                  <a:pt x="1" y="35900"/>
                  <a:pt x="370" y="36342"/>
                </a:cubicBezTo>
                <a:lnTo>
                  <a:pt x="9998" y="47894"/>
                </a:lnTo>
                <a:lnTo>
                  <a:pt x="9998" y="106350"/>
                </a:lnTo>
                <a:cubicBezTo>
                  <a:pt x="9998" y="107136"/>
                  <a:pt x="10633" y="107774"/>
                  <a:pt x="11420" y="107774"/>
                </a:cubicBezTo>
                <a:cubicBezTo>
                  <a:pt x="12206" y="107774"/>
                  <a:pt x="12844" y="107136"/>
                  <a:pt x="12844" y="106350"/>
                </a:cubicBezTo>
                <a:lnTo>
                  <a:pt x="12844" y="34905"/>
                </a:lnTo>
                <a:lnTo>
                  <a:pt x="21944" y="24414"/>
                </a:lnTo>
                <a:cubicBezTo>
                  <a:pt x="22294" y="23997"/>
                  <a:pt x="22246" y="23377"/>
                  <a:pt x="21835" y="23020"/>
                </a:cubicBezTo>
                <a:cubicBezTo>
                  <a:pt x="21646" y="22857"/>
                  <a:pt x="21414" y="22776"/>
                  <a:pt x="21183" y="22776"/>
                </a:cubicBezTo>
                <a:cubicBezTo>
                  <a:pt x="20909" y="22776"/>
                  <a:pt x="20637" y="22889"/>
                  <a:pt x="20441" y="23108"/>
                </a:cubicBezTo>
                <a:lnTo>
                  <a:pt x="20441" y="23111"/>
                </a:lnTo>
                <a:lnTo>
                  <a:pt x="12844" y="31866"/>
                </a:lnTo>
                <a:lnTo>
                  <a:pt x="12844" y="19413"/>
                </a:lnTo>
                <a:lnTo>
                  <a:pt x="21944" y="8922"/>
                </a:lnTo>
                <a:cubicBezTo>
                  <a:pt x="22294" y="8505"/>
                  <a:pt x="22246" y="7885"/>
                  <a:pt x="21835" y="7528"/>
                </a:cubicBezTo>
                <a:cubicBezTo>
                  <a:pt x="21646" y="7364"/>
                  <a:pt x="21414" y="7284"/>
                  <a:pt x="21183" y="7284"/>
                </a:cubicBezTo>
                <a:cubicBezTo>
                  <a:pt x="20909" y="7284"/>
                  <a:pt x="20637" y="7396"/>
                  <a:pt x="20441" y="7615"/>
                </a:cubicBezTo>
                <a:lnTo>
                  <a:pt x="12844" y="16373"/>
                </a:lnTo>
                <a:lnTo>
                  <a:pt x="12844" y="1425"/>
                </a:lnTo>
                <a:cubicBezTo>
                  <a:pt x="12844" y="639"/>
                  <a:pt x="12206" y="1"/>
                  <a:pt x="1142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-7" y="2864687"/>
            <a:ext cx="1851853" cy="1904112"/>
          </a:xfrm>
          <a:custGeom>
            <a:rect b="b" l="l" r="r" t="t"/>
            <a:pathLst>
              <a:path extrusionOk="0" h="89196" w="86748">
                <a:moveTo>
                  <a:pt x="43054" y="1"/>
                </a:moveTo>
                <a:cubicBezTo>
                  <a:pt x="42402" y="1"/>
                  <a:pt x="41751" y="88"/>
                  <a:pt x="41123" y="262"/>
                </a:cubicBezTo>
                <a:cubicBezTo>
                  <a:pt x="34016" y="1728"/>
                  <a:pt x="32123" y="12041"/>
                  <a:pt x="31621" y="17405"/>
                </a:cubicBezTo>
                <a:cubicBezTo>
                  <a:pt x="31513" y="18538"/>
                  <a:pt x="30574" y="19411"/>
                  <a:pt x="29452" y="19411"/>
                </a:cubicBezTo>
                <a:cubicBezTo>
                  <a:pt x="29411" y="19411"/>
                  <a:pt x="29370" y="19410"/>
                  <a:pt x="29329" y="19407"/>
                </a:cubicBezTo>
                <a:cubicBezTo>
                  <a:pt x="29192" y="19400"/>
                  <a:pt x="29051" y="19396"/>
                  <a:pt x="28905" y="19396"/>
                </a:cubicBezTo>
                <a:cubicBezTo>
                  <a:pt x="26301" y="19396"/>
                  <a:pt x="22308" y="20621"/>
                  <a:pt x="20011" y="22918"/>
                </a:cubicBezTo>
                <a:cubicBezTo>
                  <a:pt x="16648" y="26278"/>
                  <a:pt x="16996" y="35825"/>
                  <a:pt x="17414" y="40637"/>
                </a:cubicBezTo>
                <a:cubicBezTo>
                  <a:pt x="17531" y="41954"/>
                  <a:pt x="16467" y="43020"/>
                  <a:pt x="15150" y="43020"/>
                </a:cubicBezTo>
                <a:cubicBezTo>
                  <a:pt x="15142" y="43020"/>
                  <a:pt x="15135" y="43020"/>
                  <a:pt x="15127" y="43020"/>
                </a:cubicBezTo>
                <a:cubicBezTo>
                  <a:pt x="15104" y="43020"/>
                  <a:pt x="15081" y="43019"/>
                  <a:pt x="15059" y="43019"/>
                </a:cubicBezTo>
                <a:cubicBezTo>
                  <a:pt x="10264" y="43019"/>
                  <a:pt x="8583" y="48058"/>
                  <a:pt x="8583" y="48058"/>
                </a:cubicBezTo>
                <a:cubicBezTo>
                  <a:pt x="1" y="67367"/>
                  <a:pt x="37751" y="86679"/>
                  <a:pt x="42399" y="88968"/>
                </a:cubicBezTo>
                <a:cubicBezTo>
                  <a:pt x="42704" y="89116"/>
                  <a:pt x="43037" y="89195"/>
                  <a:pt x="43376" y="89195"/>
                </a:cubicBezTo>
                <a:cubicBezTo>
                  <a:pt x="43714" y="89195"/>
                  <a:pt x="44047" y="89116"/>
                  <a:pt x="44349" y="88968"/>
                </a:cubicBezTo>
                <a:cubicBezTo>
                  <a:pt x="48998" y="86679"/>
                  <a:pt x="86748" y="67367"/>
                  <a:pt x="78165" y="48058"/>
                </a:cubicBezTo>
                <a:cubicBezTo>
                  <a:pt x="78165" y="48058"/>
                  <a:pt x="76488" y="43019"/>
                  <a:pt x="71693" y="43019"/>
                </a:cubicBezTo>
                <a:cubicBezTo>
                  <a:pt x="71670" y="43019"/>
                  <a:pt x="71647" y="43020"/>
                  <a:pt x="71624" y="43020"/>
                </a:cubicBezTo>
                <a:cubicBezTo>
                  <a:pt x="71617" y="43020"/>
                  <a:pt x="71609" y="43020"/>
                  <a:pt x="71602" y="43020"/>
                </a:cubicBezTo>
                <a:cubicBezTo>
                  <a:pt x="70282" y="43020"/>
                  <a:pt x="69224" y="41954"/>
                  <a:pt x="69335" y="40637"/>
                </a:cubicBezTo>
                <a:cubicBezTo>
                  <a:pt x="69755" y="35825"/>
                  <a:pt x="70103" y="26278"/>
                  <a:pt x="66740" y="22918"/>
                </a:cubicBezTo>
                <a:cubicBezTo>
                  <a:pt x="64443" y="20621"/>
                  <a:pt x="60448" y="19396"/>
                  <a:pt x="57843" y="19396"/>
                </a:cubicBezTo>
                <a:cubicBezTo>
                  <a:pt x="57697" y="19396"/>
                  <a:pt x="57556" y="19400"/>
                  <a:pt x="57420" y="19407"/>
                </a:cubicBezTo>
                <a:cubicBezTo>
                  <a:pt x="57379" y="19410"/>
                  <a:pt x="57338" y="19411"/>
                  <a:pt x="57297" y="19411"/>
                </a:cubicBezTo>
                <a:cubicBezTo>
                  <a:pt x="56174" y="19411"/>
                  <a:pt x="55236" y="18535"/>
                  <a:pt x="55130" y="17405"/>
                </a:cubicBezTo>
                <a:cubicBezTo>
                  <a:pt x="54625" y="12041"/>
                  <a:pt x="52735" y="1728"/>
                  <a:pt x="45629" y="262"/>
                </a:cubicBezTo>
                <a:cubicBezTo>
                  <a:pt x="44997" y="88"/>
                  <a:pt x="44348" y="1"/>
                  <a:pt x="43697" y="1"/>
                </a:cubicBezTo>
                <a:cubicBezTo>
                  <a:pt x="43590" y="1"/>
                  <a:pt x="43483" y="3"/>
                  <a:pt x="43376" y="8"/>
                </a:cubicBezTo>
                <a:cubicBezTo>
                  <a:pt x="43269" y="3"/>
                  <a:pt x="43162" y="1"/>
                  <a:pt x="430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668763" y="3518238"/>
            <a:ext cx="541266" cy="1804013"/>
          </a:xfrm>
          <a:custGeom>
            <a:rect b="b" l="l" r="r" t="t"/>
            <a:pathLst>
              <a:path extrusionOk="0" h="84507" w="25355">
                <a:moveTo>
                  <a:pt x="12681" y="1"/>
                </a:moveTo>
                <a:cubicBezTo>
                  <a:pt x="12064" y="1"/>
                  <a:pt x="11565" y="500"/>
                  <a:pt x="11565" y="1117"/>
                </a:cubicBezTo>
                <a:lnTo>
                  <a:pt x="11565" y="34600"/>
                </a:lnTo>
                <a:lnTo>
                  <a:pt x="2111" y="23256"/>
                </a:lnTo>
                <a:cubicBezTo>
                  <a:pt x="1890" y="22990"/>
                  <a:pt x="1571" y="22854"/>
                  <a:pt x="1251" y="22854"/>
                </a:cubicBezTo>
                <a:cubicBezTo>
                  <a:pt x="999" y="22854"/>
                  <a:pt x="746" y="22938"/>
                  <a:pt x="539" y="23111"/>
                </a:cubicBezTo>
                <a:cubicBezTo>
                  <a:pt x="64" y="23507"/>
                  <a:pt x="1" y="24212"/>
                  <a:pt x="397" y="24687"/>
                </a:cubicBezTo>
                <a:lnTo>
                  <a:pt x="11565" y="38087"/>
                </a:lnTo>
                <a:lnTo>
                  <a:pt x="11565" y="83391"/>
                </a:lnTo>
                <a:cubicBezTo>
                  <a:pt x="11565" y="84008"/>
                  <a:pt x="12064" y="84507"/>
                  <a:pt x="12681" y="84507"/>
                </a:cubicBezTo>
                <a:cubicBezTo>
                  <a:pt x="13295" y="84507"/>
                  <a:pt x="13797" y="84008"/>
                  <a:pt x="13797" y="83391"/>
                </a:cubicBezTo>
                <a:lnTo>
                  <a:pt x="13797" y="28419"/>
                </a:lnTo>
                <a:lnTo>
                  <a:pt x="24950" y="15560"/>
                </a:lnTo>
                <a:cubicBezTo>
                  <a:pt x="25355" y="15094"/>
                  <a:pt x="25303" y="14390"/>
                  <a:pt x="24838" y="13984"/>
                </a:cubicBezTo>
                <a:cubicBezTo>
                  <a:pt x="24627" y="13801"/>
                  <a:pt x="24367" y="13711"/>
                  <a:pt x="24109" y="13711"/>
                </a:cubicBezTo>
                <a:cubicBezTo>
                  <a:pt x="23796" y="13711"/>
                  <a:pt x="23485" y="13843"/>
                  <a:pt x="23265" y="14099"/>
                </a:cubicBezTo>
                <a:lnTo>
                  <a:pt x="13797" y="25013"/>
                </a:lnTo>
                <a:lnTo>
                  <a:pt x="13797" y="1117"/>
                </a:lnTo>
                <a:cubicBezTo>
                  <a:pt x="13797" y="500"/>
                  <a:pt x="13298" y="1"/>
                  <a:pt x="12681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6"/>
          <p:cNvSpPr txBox="1"/>
          <p:nvPr>
            <p:ph idx="4294967295" type="ctrTitle"/>
          </p:nvPr>
        </p:nvSpPr>
        <p:spPr>
          <a:xfrm flipH="1">
            <a:off x="1714513" y="2006850"/>
            <a:ext cx="55062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WisH Where is Home</a:t>
            </a:r>
            <a:endParaRPr sz="28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24" name="Google Shape;324;p26"/>
          <p:cNvSpPr txBox="1"/>
          <p:nvPr>
            <p:ph idx="4294967295" type="ctrTitle"/>
          </p:nvPr>
        </p:nvSpPr>
        <p:spPr>
          <a:xfrm flipH="1">
            <a:off x="987600" y="1660175"/>
            <a:ext cx="71688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AND STATE OF THE ART</a:t>
            </a:r>
            <a:endParaRPr sz="2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5" name="Google Shape;32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idx="2" type="ctrTitle"/>
          </p:nvPr>
        </p:nvSpPr>
        <p:spPr>
          <a:xfrm>
            <a:off x="760975" y="73375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CONTEXT: PROBLEM </a:t>
            </a:r>
            <a:r>
              <a:rPr lang="en" sz="1400"/>
              <a:t>&amp; MOTIVATION</a:t>
            </a:r>
            <a:endParaRPr sz="1400"/>
          </a:p>
        </p:txBody>
      </p:sp>
      <p:sp>
        <p:nvSpPr>
          <p:cNvPr id="331" name="Google Shape;331;p27"/>
          <p:cNvSpPr txBox="1"/>
          <p:nvPr>
            <p:ph idx="12" type="sldNum"/>
          </p:nvPr>
        </p:nvSpPr>
        <p:spPr>
          <a:xfrm>
            <a:off x="8536159" y="46997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27"/>
          <p:cNvSpPr txBox="1"/>
          <p:nvPr/>
        </p:nvSpPr>
        <p:spPr>
          <a:xfrm>
            <a:off x="1909800" y="1395400"/>
            <a:ext cx="5324400" cy="28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real estate market is saturated with systems that focus on the </a:t>
            </a:r>
            <a:r>
              <a:rPr b="1"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physical attributes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 properties.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individual's </a:t>
            </a: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quality of life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closely tied to the availability of services and facilities </a:t>
            </a: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within or nearby an area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wish to enhance the overall </a:t>
            </a:r>
            <a:r>
              <a:rPr b="1"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well-being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satisfaction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 individuals by providing them with a tool which allows them to find a home that aligns with their </a:t>
            </a: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lifestyle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preferences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3" name="Google Shape;333;p27"/>
          <p:cNvGrpSpPr/>
          <p:nvPr/>
        </p:nvGrpSpPr>
        <p:grpSpPr>
          <a:xfrm>
            <a:off x="732897" y="3217904"/>
            <a:ext cx="927302" cy="2083860"/>
            <a:chOff x="2449930" y="2556776"/>
            <a:chExt cx="1339065" cy="3009185"/>
          </a:xfrm>
        </p:grpSpPr>
        <p:sp>
          <p:nvSpPr>
            <p:cNvPr id="334" name="Google Shape;334;p27"/>
            <p:cNvSpPr/>
            <p:nvPr/>
          </p:nvSpPr>
          <p:spPr>
            <a:xfrm>
              <a:off x="2449930" y="2556776"/>
              <a:ext cx="1339065" cy="2243750"/>
            </a:xfrm>
            <a:custGeom>
              <a:rect b="b" l="l" r="r" t="t"/>
              <a:pathLst>
                <a:path extrusionOk="0" h="105106" w="62727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2876464" y="3265233"/>
              <a:ext cx="475943" cy="2300727"/>
            </a:xfrm>
            <a:custGeom>
              <a:rect b="b" l="l" r="r" t="t"/>
              <a:pathLst>
                <a:path extrusionOk="0" h="107775" w="2229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" name="Google Shape;336;p27"/>
          <p:cNvGrpSpPr/>
          <p:nvPr/>
        </p:nvGrpSpPr>
        <p:grpSpPr>
          <a:xfrm>
            <a:off x="-2" y="3587707"/>
            <a:ext cx="1282408" cy="1701863"/>
            <a:chOff x="1231043" y="3326737"/>
            <a:chExt cx="1851853" cy="2457564"/>
          </a:xfrm>
        </p:grpSpPr>
        <p:sp>
          <p:nvSpPr>
            <p:cNvPr id="337" name="Google Shape;337;p27"/>
            <p:cNvSpPr/>
            <p:nvPr/>
          </p:nvSpPr>
          <p:spPr>
            <a:xfrm>
              <a:off x="1231043" y="3326737"/>
              <a:ext cx="1851853" cy="1904112"/>
            </a:xfrm>
            <a:custGeom>
              <a:rect b="b" l="l" r="r" t="t"/>
              <a:pathLst>
                <a:path extrusionOk="0" h="89196" w="86748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1899813" y="3980288"/>
              <a:ext cx="541266" cy="1804013"/>
            </a:xfrm>
            <a:custGeom>
              <a:rect b="b" l="l" r="r" t="t"/>
              <a:pathLst>
                <a:path extrusionOk="0" h="84507" w="25355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7"/>
          <p:cNvSpPr/>
          <p:nvPr/>
        </p:nvSpPr>
        <p:spPr>
          <a:xfrm>
            <a:off x="7596102" y="1228063"/>
            <a:ext cx="907152" cy="549921"/>
          </a:xfrm>
          <a:custGeom>
            <a:rect b="b" l="l" r="r" t="t"/>
            <a:pathLst>
              <a:path extrusionOk="0" h="21379" w="3587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7"/>
          <p:cNvSpPr/>
          <p:nvPr/>
        </p:nvSpPr>
        <p:spPr>
          <a:xfrm>
            <a:off x="7895375" y="1429061"/>
            <a:ext cx="907152" cy="549921"/>
          </a:xfrm>
          <a:custGeom>
            <a:rect b="b" l="l" r="r" t="t"/>
            <a:pathLst>
              <a:path extrusionOk="0" h="21379" w="3587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rgbClr val="FCD9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7"/>
          <p:cNvSpPr/>
          <p:nvPr/>
        </p:nvSpPr>
        <p:spPr>
          <a:xfrm>
            <a:off x="4122075" y="4158850"/>
            <a:ext cx="570900" cy="540900"/>
          </a:xfrm>
          <a:prstGeom prst="ellipse">
            <a:avLst/>
          </a:prstGeom>
          <a:solidFill>
            <a:srgbClr val="F9BF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27"/>
          <p:cNvGrpSpPr/>
          <p:nvPr/>
        </p:nvGrpSpPr>
        <p:grpSpPr>
          <a:xfrm rot="-1083714">
            <a:off x="4003841" y="4260856"/>
            <a:ext cx="1136304" cy="446920"/>
            <a:chOff x="238125" y="1785325"/>
            <a:chExt cx="6880950" cy="2706350"/>
          </a:xfrm>
        </p:grpSpPr>
        <p:sp>
          <p:nvSpPr>
            <p:cNvPr id="343" name="Google Shape;343;p27"/>
            <p:cNvSpPr/>
            <p:nvPr/>
          </p:nvSpPr>
          <p:spPr>
            <a:xfrm>
              <a:off x="4606575" y="1927350"/>
              <a:ext cx="1661450" cy="831075"/>
            </a:xfrm>
            <a:custGeom>
              <a:rect b="b" l="l" r="r" t="t"/>
              <a:pathLst>
                <a:path extrusionOk="0" h="33243" w="66458">
                  <a:moveTo>
                    <a:pt x="12461" y="0"/>
                  </a:moveTo>
                  <a:lnTo>
                    <a:pt x="17374" y="10156"/>
                  </a:lnTo>
                  <a:cubicBezTo>
                    <a:pt x="17374" y="10156"/>
                    <a:pt x="20759" y="10491"/>
                    <a:pt x="25206" y="10785"/>
                  </a:cubicBezTo>
                  <a:lnTo>
                    <a:pt x="26382" y="17618"/>
                  </a:lnTo>
                  <a:lnTo>
                    <a:pt x="26382" y="17618"/>
                  </a:lnTo>
                  <a:lnTo>
                    <a:pt x="13472" y="12166"/>
                  </a:lnTo>
                  <a:cubicBezTo>
                    <a:pt x="13472" y="12166"/>
                    <a:pt x="125" y="14882"/>
                    <a:pt x="63" y="15539"/>
                  </a:cubicBezTo>
                  <a:cubicBezTo>
                    <a:pt x="1" y="16196"/>
                    <a:pt x="3754" y="33243"/>
                    <a:pt x="3754" y="33243"/>
                  </a:cubicBezTo>
                  <a:cubicBezTo>
                    <a:pt x="3754" y="33243"/>
                    <a:pt x="6051" y="19563"/>
                    <a:pt x="28351" y="19563"/>
                  </a:cubicBezTo>
                  <a:cubicBezTo>
                    <a:pt x="28641" y="19563"/>
                    <a:pt x="28934" y="19566"/>
                    <a:pt x="29231" y="19570"/>
                  </a:cubicBezTo>
                  <a:cubicBezTo>
                    <a:pt x="34228" y="20642"/>
                    <a:pt x="45189" y="23351"/>
                    <a:pt x="51085" y="27573"/>
                  </a:cubicBezTo>
                  <a:cubicBezTo>
                    <a:pt x="53076" y="29197"/>
                    <a:pt x="56816" y="30137"/>
                    <a:pt x="59996" y="30137"/>
                  </a:cubicBezTo>
                  <a:cubicBezTo>
                    <a:pt x="62966" y="30137"/>
                    <a:pt x="65449" y="29317"/>
                    <a:pt x="65563" y="27468"/>
                  </a:cubicBezTo>
                  <a:cubicBezTo>
                    <a:pt x="66458" y="25895"/>
                    <a:pt x="59358" y="20689"/>
                    <a:pt x="53655" y="17914"/>
                  </a:cubicBezTo>
                  <a:cubicBezTo>
                    <a:pt x="51373" y="16803"/>
                    <a:pt x="46120" y="14023"/>
                    <a:pt x="40636" y="11086"/>
                  </a:cubicBezTo>
                  <a:cubicBezTo>
                    <a:pt x="41369" y="11037"/>
                    <a:pt x="42052" y="10973"/>
                    <a:pt x="42671" y="10893"/>
                  </a:cubicBezTo>
                  <a:cubicBezTo>
                    <a:pt x="50348" y="9877"/>
                    <a:pt x="51732" y="5572"/>
                    <a:pt x="51332" y="4541"/>
                  </a:cubicBezTo>
                  <a:cubicBezTo>
                    <a:pt x="50997" y="3671"/>
                    <a:pt x="49094" y="1592"/>
                    <a:pt x="42558" y="1592"/>
                  </a:cubicBezTo>
                  <a:cubicBezTo>
                    <a:pt x="41344" y="1592"/>
                    <a:pt x="39970" y="1664"/>
                    <a:pt x="38417" y="1829"/>
                  </a:cubicBezTo>
                  <a:cubicBezTo>
                    <a:pt x="36885" y="1991"/>
                    <a:pt x="35208" y="2060"/>
                    <a:pt x="33467" y="2060"/>
                  </a:cubicBezTo>
                  <a:cubicBezTo>
                    <a:pt x="23929" y="2060"/>
                    <a:pt x="12462" y="0"/>
                    <a:pt x="12461" y="0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5770250" y="3595975"/>
              <a:ext cx="305575" cy="180025"/>
            </a:xfrm>
            <a:custGeom>
              <a:rect b="b" l="l" r="r" t="t"/>
              <a:pathLst>
                <a:path extrusionOk="0" h="7201" w="12223">
                  <a:moveTo>
                    <a:pt x="11410" y="1"/>
                  </a:moveTo>
                  <a:cubicBezTo>
                    <a:pt x="8457" y="3426"/>
                    <a:pt x="4338" y="5298"/>
                    <a:pt x="121" y="5521"/>
                  </a:cubicBezTo>
                  <a:lnTo>
                    <a:pt x="87" y="6023"/>
                  </a:lnTo>
                  <a:lnTo>
                    <a:pt x="35" y="6699"/>
                  </a:lnTo>
                  <a:lnTo>
                    <a:pt x="0" y="7200"/>
                  </a:lnTo>
                  <a:cubicBezTo>
                    <a:pt x="4561" y="6892"/>
                    <a:pt x="8984" y="4787"/>
                    <a:pt x="12120" y="995"/>
                  </a:cubicBezTo>
                  <a:cubicBezTo>
                    <a:pt x="12156" y="952"/>
                    <a:pt x="12190" y="906"/>
                    <a:pt x="12223" y="861"/>
                  </a:cubicBezTo>
                  <a:lnTo>
                    <a:pt x="12218" y="857"/>
                  </a:lnTo>
                  <a:cubicBezTo>
                    <a:pt x="12174" y="826"/>
                    <a:pt x="12129" y="793"/>
                    <a:pt x="12088" y="757"/>
                  </a:cubicBezTo>
                  <a:cubicBezTo>
                    <a:pt x="11825" y="541"/>
                    <a:pt x="11595" y="286"/>
                    <a:pt x="11410" y="1"/>
                  </a:cubicBezTo>
                  <a:close/>
                </a:path>
              </a:pathLst>
            </a:custGeom>
            <a:solidFill>
              <a:srgbClr val="536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4866525" y="3043750"/>
              <a:ext cx="704250" cy="704225"/>
            </a:xfrm>
            <a:custGeom>
              <a:rect b="b" l="l" r="r" t="t"/>
              <a:pathLst>
                <a:path extrusionOk="0" h="28169" w="28170">
                  <a:moveTo>
                    <a:pt x="14084" y="0"/>
                  </a:moveTo>
                  <a:cubicBezTo>
                    <a:pt x="10349" y="0"/>
                    <a:pt x="6766" y="1484"/>
                    <a:pt x="4126" y="4125"/>
                  </a:cubicBezTo>
                  <a:cubicBezTo>
                    <a:pt x="1483" y="6767"/>
                    <a:pt x="1" y="10349"/>
                    <a:pt x="1" y="14085"/>
                  </a:cubicBezTo>
                  <a:cubicBezTo>
                    <a:pt x="1" y="17820"/>
                    <a:pt x="1483" y="21403"/>
                    <a:pt x="4126" y="24044"/>
                  </a:cubicBezTo>
                  <a:cubicBezTo>
                    <a:pt x="6766" y="26686"/>
                    <a:pt x="10349" y="28169"/>
                    <a:pt x="14084" y="28169"/>
                  </a:cubicBezTo>
                  <a:cubicBezTo>
                    <a:pt x="17821" y="28169"/>
                    <a:pt x="21404" y="26686"/>
                    <a:pt x="24044" y="24044"/>
                  </a:cubicBezTo>
                  <a:cubicBezTo>
                    <a:pt x="26685" y="21403"/>
                    <a:pt x="28169" y="17820"/>
                    <a:pt x="28169" y="14085"/>
                  </a:cubicBezTo>
                  <a:cubicBezTo>
                    <a:pt x="28169" y="10349"/>
                    <a:pt x="26685" y="6767"/>
                    <a:pt x="24044" y="4125"/>
                  </a:cubicBezTo>
                  <a:cubicBezTo>
                    <a:pt x="21404" y="1484"/>
                    <a:pt x="17821" y="0"/>
                    <a:pt x="14084" y="0"/>
                  </a:cubicBezTo>
                  <a:close/>
                </a:path>
              </a:pathLst>
            </a:custGeom>
            <a:solidFill>
              <a:srgbClr val="849A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4357650" y="3271950"/>
              <a:ext cx="1000600" cy="1199125"/>
            </a:xfrm>
            <a:custGeom>
              <a:rect b="b" l="l" r="r" t="t"/>
              <a:pathLst>
                <a:path extrusionOk="0" h="47965" w="40024">
                  <a:moveTo>
                    <a:pt x="33918" y="0"/>
                  </a:moveTo>
                  <a:lnTo>
                    <a:pt x="687" y="40203"/>
                  </a:lnTo>
                  <a:lnTo>
                    <a:pt x="1" y="47059"/>
                  </a:lnTo>
                  <a:lnTo>
                    <a:pt x="4550" y="47965"/>
                  </a:lnTo>
                  <a:lnTo>
                    <a:pt x="8678" y="42970"/>
                  </a:lnTo>
                  <a:lnTo>
                    <a:pt x="7594" y="40057"/>
                  </a:lnTo>
                  <a:lnTo>
                    <a:pt x="10659" y="40575"/>
                  </a:lnTo>
                  <a:lnTo>
                    <a:pt x="14460" y="35977"/>
                  </a:lnTo>
                  <a:lnTo>
                    <a:pt x="12975" y="31992"/>
                  </a:lnTo>
                  <a:lnTo>
                    <a:pt x="17169" y="32700"/>
                  </a:lnTo>
                  <a:lnTo>
                    <a:pt x="21211" y="27809"/>
                  </a:lnTo>
                  <a:lnTo>
                    <a:pt x="20187" y="25055"/>
                  </a:lnTo>
                  <a:lnTo>
                    <a:pt x="23085" y="25543"/>
                  </a:lnTo>
                  <a:lnTo>
                    <a:pt x="40024" y="5049"/>
                  </a:lnTo>
                  <a:lnTo>
                    <a:pt x="33918" y="0"/>
                  </a:lnTo>
                  <a:close/>
                </a:path>
              </a:pathLst>
            </a:custGeom>
            <a:solidFill>
              <a:srgbClr val="C8F7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4403450" y="3614450"/>
              <a:ext cx="609925" cy="764725"/>
            </a:xfrm>
            <a:custGeom>
              <a:rect b="b" l="l" r="r" t="t"/>
              <a:pathLst>
                <a:path extrusionOk="0" h="30589" w="24397">
                  <a:moveTo>
                    <a:pt x="23097" y="0"/>
                  </a:moveTo>
                  <a:lnTo>
                    <a:pt x="197" y="27706"/>
                  </a:lnTo>
                  <a:lnTo>
                    <a:pt x="0" y="30589"/>
                  </a:lnTo>
                  <a:lnTo>
                    <a:pt x="24396" y="1075"/>
                  </a:lnTo>
                  <a:lnTo>
                    <a:pt x="23097" y="0"/>
                  </a:ln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4855475" y="3057100"/>
              <a:ext cx="704250" cy="704275"/>
            </a:xfrm>
            <a:custGeom>
              <a:rect b="b" l="l" r="r" t="t"/>
              <a:pathLst>
                <a:path extrusionOk="0" h="28171" w="28170">
                  <a:moveTo>
                    <a:pt x="14085" y="0"/>
                  </a:moveTo>
                  <a:cubicBezTo>
                    <a:pt x="10349" y="0"/>
                    <a:pt x="6766" y="1484"/>
                    <a:pt x="4125" y="4127"/>
                  </a:cubicBezTo>
                  <a:cubicBezTo>
                    <a:pt x="1484" y="6767"/>
                    <a:pt x="0" y="10350"/>
                    <a:pt x="0" y="14085"/>
                  </a:cubicBezTo>
                  <a:cubicBezTo>
                    <a:pt x="0" y="17820"/>
                    <a:pt x="1484" y="21403"/>
                    <a:pt x="4125" y="24046"/>
                  </a:cubicBezTo>
                  <a:cubicBezTo>
                    <a:pt x="6766" y="26686"/>
                    <a:pt x="10349" y="28171"/>
                    <a:pt x="14085" y="28171"/>
                  </a:cubicBezTo>
                  <a:cubicBezTo>
                    <a:pt x="17821" y="28171"/>
                    <a:pt x="21403" y="26686"/>
                    <a:pt x="24044" y="24046"/>
                  </a:cubicBezTo>
                  <a:cubicBezTo>
                    <a:pt x="26687" y="21403"/>
                    <a:pt x="28169" y="17820"/>
                    <a:pt x="28169" y="14085"/>
                  </a:cubicBezTo>
                  <a:cubicBezTo>
                    <a:pt x="28169" y="10350"/>
                    <a:pt x="26687" y="6767"/>
                    <a:pt x="24044" y="4127"/>
                  </a:cubicBezTo>
                  <a:cubicBezTo>
                    <a:pt x="21403" y="1484"/>
                    <a:pt x="17821" y="0"/>
                    <a:pt x="14085" y="0"/>
                  </a:cubicBezTo>
                  <a:close/>
                </a:path>
              </a:pathLst>
            </a:custGeom>
            <a:solidFill>
              <a:srgbClr val="C8F7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4876100" y="3113950"/>
              <a:ext cx="660875" cy="590600"/>
            </a:xfrm>
            <a:custGeom>
              <a:rect b="b" l="l" r="r" t="t"/>
              <a:pathLst>
                <a:path extrusionOk="0" h="23624" w="26435">
                  <a:moveTo>
                    <a:pt x="13267" y="1"/>
                  </a:moveTo>
                  <a:cubicBezTo>
                    <a:pt x="10176" y="1"/>
                    <a:pt x="7106" y="1208"/>
                    <a:pt x="4819" y="3550"/>
                  </a:cubicBezTo>
                  <a:cubicBezTo>
                    <a:pt x="4589" y="3784"/>
                    <a:pt x="4368" y="4030"/>
                    <a:pt x="4155" y="4287"/>
                  </a:cubicBezTo>
                  <a:cubicBezTo>
                    <a:pt x="1" y="9315"/>
                    <a:pt x="707" y="16760"/>
                    <a:pt x="5735" y="20916"/>
                  </a:cubicBezTo>
                  <a:cubicBezTo>
                    <a:pt x="7936" y="22737"/>
                    <a:pt x="10602" y="23624"/>
                    <a:pt x="13251" y="23624"/>
                  </a:cubicBezTo>
                  <a:cubicBezTo>
                    <a:pt x="16652" y="23624"/>
                    <a:pt x="20026" y="22162"/>
                    <a:pt x="22362" y="19336"/>
                  </a:cubicBezTo>
                  <a:cubicBezTo>
                    <a:pt x="22577" y="19078"/>
                    <a:pt x="22775" y="18816"/>
                    <a:pt x="22962" y="18546"/>
                  </a:cubicBezTo>
                  <a:cubicBezTo>
                    <a:pt x="26435" y="13558"/>
                    <a:pt x="25555" y="6651"/>
                    <a:pt x="20786" y="2709"/>
                  </a:cubicBezTo>
                  <a:cubicBezTo>
                    <a:pt x="18584" y="889"/>
                    <a:pt x="15918" y="1"/>
                    <a:pt x="13267" y="1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4909775" y="3113925"/>
              <a:ext cx="616475" cy="552400"/>
            </a:xfrm>
            <a:custGeom>
              <a:rect b="b" l="l" r="r" t="t"/>
              <a:pathLst>
                <a:path extrusionOk="0" h="22096" w="24659">
                  <a:moveTo>
                    <a:pt x="11922" y="1"/>
                  </a:moveTo>
                  <a:cubicBezTo>
                    <a:pt x="8831" y="1"/>
                    <a:pt x="5761" y="1209"/>
                    <a:pt x="3473" y="3551"/>
                  </a:cubicBezTo>
                  <a:cubicBezTo>
                    <a:pt x="0" y="8541"/>
                    <a:pt x="880" y="15447"/>
                    <a:pt x="5651" y="19389"/>
                  </a:cubicBezTo>
                  <a:cubicBezTo>
                    <a:pt x="7852" y="21209"/>
                    <a:pt x="10517" y="22096"/>
                    <a:pt x="13166" y="22096"/>
                  </a:cubicBezTo>
                  <a:cubicBezTo>
                    <a:pt x="16257" y="22096"/>
                    <a:pt x="19328" y="20888"/>
                    <a:pt x="21615" y="18545"/>
                  </a:cubicBezTo>
                  <a:cubicBezTo>
                    <a:pt x="21649" y="18498"/>
                    <a:pt x="21685" y="18444"/>
                    <a:pt x="21718" y="18395"/>
                  </a:cubicBezTo>
                  <a:cubicBezTo>
                    <a:pt x="22095" y="17838"/>
                    <a:pt x="22421" y="17248"/>
                    <a:pt x="22696" y="16634"/>
                  </a:cubicBezTo>
                  <a:cubicBezTo>
                    <a:pt x="24659" y="12260"/>
                    <a:pt x="23784" y="7017"/>
                    <a:pt x="20326" y="3515"/>
                  </a:cubicBezTo>
                  <a:cubicBezTo>
                    <a:pt x="20046" y="3231"/>
                    <a:pt x="19749" y="2961"/>
                    <a:pt x="19439" y="2707"/>
                  </a:cubicBezTo>
                  <a:cubicBezTo>
                    <a:pt x="19390" y="2666"/>
                    <a:pt x="19341" y="2625"/>
                    <a:pt x="19287" y="2588"/>
                  </a:cubicBezTo>
                  <a:cubicBezTo>
                    <a:pt x="17117" y="849"/>
                    <a:pt x="14512" y="1"/>
                    <a:pt x="11922" y="1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5363350" y="3176625"/>
              <a:ext cx="113850" cy="397225"/>
            </a:xfrm>
            <a:custGeom>
              <a:rect b="b" l="l" r="r" t="t"/>
              <a:pathLst>
                <a:path extrusionOk="0" h="15889" w="4554">
                  <a:moveTo>
                    <a:pt x="975" y="1"/>
                  </a:moveTo>
                  <a:cubicBezTo>
                    <a:pt x="294" y="2041"/>
                    <a:pt x="1" y="4188"/>
                    <a:pt x="107" y="6334"/>
                  </a:cubicBezTo>
                  <a:cubicBezTo>
                    <a:pt x="277" y="9743"/>
                    <a:pt x="1449" y="13085"/>
                    <a:pt x="3575" y="15888"/>
                  </a:cubicBezTo>
                  <a:cubicBezTo>
                    <a:pt x="3952" y="15330"/>
                    <a:pt x="4278" y="14742"/>
                    <a:pt x="4553" y="14127"/>
                  </a:cubicBezTo>
                  <a:cubicBezTo>
                    <a:pt x="2781" y="11562"/>
                    <a:pt x="1791" y="8539"/>
                    <a:pt x="1701" y="5423"/>
                  </a:cubicBezTo>
                  <a:cubicBezTo>
                    <a:pt x="1654" y="3936"/>
                    <a:pt x="1816" y="2450"/>
                    <a:pt x="2183" y="1007"/>
                  </a:cubicBezTo>
                  <a:cubicBezTo>
                    <a:pt x="1903" y="723"/>
                    <a:pt x="1606" y="453"/>
                    <a:pt x="1296" y="199"/>
                  </a:cubicBezTo>
                  <a:cubicBezTo>
                    <a:pt x="1247" y="158"/>
                    <a:pt x="1198" y="117"/>
                    <a:pt x="1144" y="81"/>
                  </a:cubicBezTo>
                  <a:cubicBezTo>
                    <a:pt x="1092" y="48"/>
                    <a:pt x="1034" y="22"/>
                    <a:pt x="97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5206900" y="3202425"/>
              <a:ext cx="184150" cy="165725"/>
            </a:xfrm>
            <a:custGeom>
              <a:rect b="b" l="l" r="r" t="t"/>
              <a:pathLst>
                <a:path extrusionOk="0" h="6629" w="7366">
                  <a:moveTo>
                    <a:pt x="3725" y="0"/>
                  </a:moveTo>
                  <a:cubicBezTo>
                    <a:pt x="3000" y="0"/>
                    <a:pt x="2280" y="236"/>
                    <a:pt x="1690" y="696"/>
                  </a:cubicBezTo>
                  <a:cubicBezTo>
                    <a:pt x="1496" y="843"/>
                    <a:pt x="1321" y="1013"/>
                    <a:pt x="1167" y="1202"/>
                  </a:cubicBezTo>
                  <a:cubicBezTo>
                    <a:pt x="1" y="2614"/>
                    <a:pt x="199" y="4703"/>
                    <a:pt x="1609" y="5869"/>
                  </a:cubicBezTo>
                  <a:cubicBezTo>
                    <a:pt x="2228" y="6380"/>
                    <a:pt x="2976" y="6628"/>
                    <a:pt x="3719" y="6628"/>
                  </a:cubicBezTo>
                  <a:cubicBezTo>
                    <a:pt x="4674" y="6628"/>
                    <a:pt x="5622" y="6218"/>
                    <a:pt x="6277" y="5425"/>
                  </a:cubicBezTo>
                  <a:cubicBezTo>
                    <a:pt x="6432" y="5238"/>
                    <a:pt x="6567" y="5035"/>
                    <a:pt x="6676" y="4817"/>
                  </a:cubicBezTo>
                  <a:cubicBezTo>
                    <a:pt x="7366" y="3466"/>
                    <a:pt x="7051" y="1765"/>
                    <a:pt x="5834" y="760"/>
                  </a:cubicBezTo>
                  <a:cubicBezTo>
                    <a:pt x="5217" y="249"/>
                    <a:pt x="4469" y="0"/>
                    <a:pt x="3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5894650" y="3232625"/>
              <a:ext cx="1224425" cy="1259050"/>
            </a:xfrm>
            <a:custGeom>
              <a:rect b="b" l="l" r="r" t="t"/>
              <a:pathLst>
                <a:path extrusionOk="0" h="50362" w="48977">
                  <a:moveTo>
                    <a:pt x="25778" y="0"/>
                  </a:moveTo>
                  <a:lnTo>
                    <a:pt x="3115" y="7241"/>
                  </a:lnTo>
                  <a:lnTo>
                    <a:pt x="1400" y="20440"/>
                  </a:lnTo>
                  <a:lnTo>
                    <a:pt x="1179" y="22131"/>
                  </a:lnTo>
                  <a:lnTo>
                    <a:pt x="1" y="31187"/>
                  </a:lnTo>
                  <a:lnTo>
                    <a:pt x="23200" y="50362"/>
                  </a:lnTo>
                  <a:lnTo>
                    <a:pt x="48977" y="19177"/>
                  </a:lnTo>
                  <a:lnTo>
                    <a:pt x="25778" y="0"/>
                  </a:lnTo>
                  <a:close/>
                </a:path>
              </a:pathLst>
            </a:custGeom>
            <a:solidFill>
              <a:srgbClr val="C8F7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5837775" y="3185650"/>
              <a:ext cx="757900" cy="874125"/>
            </a:xfrm>
            <a:custGeom>
              <a:rect b="b" l="l" r="r" t="t"/>
              <a:pathLst>
                <a:path extrusionOk="0" h="34965" w="30316">
                  <a:moveTo>
                    <a:pt x="25779" y="0"/>
                  </a:moveTo>
                  <a:lnTo>
                    <a:pt x="3113" y="7240"/>
                  </a:lnTo>
                  <a:lnTo>
                    <a:pt x="1" y="31187"/>
                  </a:lnTo>
                  <a:lnTo>
                    <a:pt x="4569" y="34964"/>
                  </a:lnTo>
                  <a:lnTo>
                    <a:pt x="6394" y="9951"/>
                  </a:lnTo>
                  <a:lnTo>
                    <a:pt x="30315" y="3750"/>
                  </a:lnTo>
                  <a:lnTo>
                    <a:pt x="25779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5752750" y="3092750"/>
              <a:ext cx="931175" cy="1061825"/>
            </a:xfrm>
            <a:custGeom>
              <a:rect b="b" l="l" r="r" t="t"/>
              <a:pathLst>
                <a:path extrusionOk="0" h="42473" w="37247">
                  <a:moveTo>
                    <a:pt x="30501" y="1"/>
                  </a:moveTo>
                  <a:lnTo>
                    <a:pt x="2156" y="7352"/>
                  </a:lnTo>
                  <a:lnTo>
                    <a:pt x="1006" y="23096"/>
                  </a:lnTo>
                  <a:lnTo>
                    <a:pt x="888" y="24772"/>
                  </a:lnTo>
                  <a:lnTo>
                    <a:pt x="1" y="36896"/>
                  </a:lnTo>
                  <a:lnTo>
                    <a:pt x="6748" y="42473"/>
                  </a:lnTo>
                  <a:lnTo>
                    <a:pt x="8223" y="22228"/>
                  </a:lnTo>
                  <a:lnTo>
                    <a:pt x="8346" y="20511"/>
                  </a:lnTo>
                  <a:lnTo>
                    <a:pt x="8899" y="12926"/>
                  </a:lnTo>
                  <a:lnTo>
                    <a:pt x="37247" y="5577"/>
                  </a:lnTo>
                  <a:lnTo>
                    <a:pt x="30501" y="1"/>
                  </a:ln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368225" y="3691800"/>
              <a:ext cx="539900" cy="525200"/>
            </a:xfrm>
            <a:custGeom>
              <a:rect b="b" l="l" r="r" t="t"/>
              <a:pathLst>
                <a:path extrusionOk="0" h="21008" w="21596">
                  <a:moveTo>
                    <a:pt x="8237" y="1"/>
                  </a:moveTo>
                  <a:lnTo>
                    <a:pt x="0" y="9964"/>
                  </a:lnTo>
                  <a:lnTo>
                    <a:pt x="13360" y="21008"/>
                  </a:lnTo>
                  <a:lnTo>
                    <a:pt x="21595" y="11046"/>
                  </a:lnTo>
                  <a:lnTo>
                    <a:pt x="8237" y="1"/>
                  </a:ln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030600" y="3462400"/>
              <a:ext cx="192125" cy="172225"/>
            </a:xfrm>
            <a:custGeom>
              <a:rect b="b" l="l" r="r" t="t"/>
              <a:pathLst>
                <a:path extrusionOk="0" h="6889" w="7685">
                  <a:moveTo>
                    <a:pt x="3869" y="0"/>
                  </a:moveTo>
                  <a:cubicBezTo>
                    <a:pt x="3076" y="0"/>
                    <a:pt x="2283" y="274"/>
                    <a:pt x="1642" y="820"/>
                  </a:cubicBezTo>
                  <a:cubicBezTo>
                    <a:pt x="1484" y="948"/>
                    <a:pt x="1342" y="1091"/>
                    <a:pt x="1214" y="1248"/>
                  </a:cubicBezTo>
                  <a:cubicBezTo>
                    <a:pt x="0" y="2716"/>
                    <a:pt x="207" y="4888"/>
                    <a:pt x="1674" y="6100"/>
                  </a:cubicBezTo>
                  <a:cubicBezTo>
                    <a:pt x="2315" y="6630"/>
                    <a:pt x="3091" y="6889"/>
                    <a:pt x="3863" y="6889"/>
                  </a:cubicBezTo>
                  <a:cubicBezTo>
                    <a:pt x="4855" y="6889"/>
                    <a:pt x="5841" y="6462"/>
                    <a:pt x="6523" y="5637"/>
                  </a:cubicBezTo>
                  <a:cubicBezTo>
                    <a:pt x="6653" y="5481"/>
                    <a:pt x="6768" y="5314"/>
                    <a:pt x="6863" y="5135"/>
                  </a:cubicBezTo>
                  <a:cubicBezTo>
                    <a:pt x="7685" y="3686"/>
                    <a:pt x="7349" y="1853"/>
                    <a:pt x="6063" y="791"/>
                  </a:cubicBezTo>
                  <a:cubicBezTo>
                    <a:pt x="5426" y="264"/>
                    <a:pt x="4648" y="0"/>
                    <a:pt x="3869" y="0"/>
                  </a:cubicBezTo>
                  <a:close/>
                </a:path>
              </a:pathLst>
            </a:custGeom>
            <a:solidFill>
              <a:srgbClr val="536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050050" y="3462375"/>
              <a:ext cx="154425" cy="138575"/>
            </a:xfrm>
            <a:custGeom>
              <a:rect b="b" l="l" r="r" t="t"/>
              <a:pathLst>
                <a:path extrusionOk="0" h="5543" w="6177">
                  <a:moveTo>
                    <a:pt x="3093" y="1"/>
                  </a:moveTo>
                  <a:cubicBezTo>
                    <a:pt x="2299" y="1"/>
                    <a:pt x="1506" y="275"/>
                    <a:pt x="864" y="821"/>
                  </a:cubicBezTo>
                  <a:cubicBezTo>
                    <a:pt x="149" y="1685"/>
                    <a:pt x="0" y="2884"/>
                    <a:pt x="482" y="3896"/>
                  </a:cubicBezTo>
                  <a:cubicBezTo>
                    <a:pt x="959" y="4902"/>
                    <a:pt x="1973" y="5543"/>
                    <a:pt x="3085" y="5543"/>
                  </a:cubicBezTo>
                  <a:cubicBezTo>
                    <a:pt x="3092" y="5543"/>
                    <a:pt x="3099" y="5543"/>
                    <a:pt x="3106" y="5543"/>
                  </a:cubicBezTo>
                  <a:cubicBezTo>
                    <a:pt x="4227" y="5536"/>
                    <a:pt x="5241" y="4881"/>
                    <a:pt x="5709" y="3862"/>
                  </a:cubicBezTo>
                  <a:cubicBezTo>
                    <a:pt x="6176" y="2843"/>
                    <a:pt x="6011" y="1645"/>
                    <a:pt x="5285" y="792"/>
                  </a:cubicBezTo>
                  <a:cubicBezTo>
                    <a:pt x="4649" y="264"/>
                    <a:pt x="3871" y="1"/>
                    <a:pt x="30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5960550" y="3511200"/>
              <a:ext cx="89200" cy="105400"/>
            </a:xfrm>
            <a:custGeom>
              <a:rect b="b" l="l" r="r" t="t"/>
              <a:pathLst>
                <a:path extrusionOk="0" h="4216" w="3568">
                  <a:moveTo>
                    <a:pt x="3567" y="0"/>
                  </a:moveTo>
                  <a:lnTo>
                    <a:pt x="3567" y="0"/>
                  </a:lnTo>
                  <a:cubicBezTo>
                    <a:pt x="2542" y="1000"/>
                    <a:pt x="1382" y="1852"/>
                    <a:pt x="124" y="2536"/>
                  </a:cubicBezTo>
                  <a:lnTo>
                    <a:pt x="34" y="3773"/>
                  </a:lnTo>
                  <a:lnTo>
                    <a:pt x="1" y="4216"/>
                  </a:lnTo>
                  <a:cubicBezTo>
                    <a:pt x="1172" y="3606"/>
                    <a:pt x="2268" y="2861"/>
                    <a:pt x="3267" y="1997"/>
                  </a:cubicBezTo>
                  <a:cubicBezTo>
                    <a:pt x="3159" y="1316"/>
                    <a:pt x="3264" y="620"/>
                    <a:pt x="356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5774950" y="3605550"/>
              <a:ext cx="186400" cy="106525"/>
            </a:xfrm>
            <a:custGeom>
              <a:rect b="b" l="l" r="r" t="t"/>
              <a:pathLst>
                <a:path extrusionOk="0" h="4261" w="7456">
                  <a:moveTo>
                    <a:pt x="7456" y="1"/>
                  </a:moveTo>
                  <a:lnTo>
                    <a:pt x="7456" y="1"/>
                  </a:lnTo>
                  <a:cubicBezTo>
                    <a:pt x="5262" y="1457"/>
                    <a:pt x="2741" y="2345"/>
                    <a:pt x="120" y="2584"/>
                  </a:cubicBezTo>
                  <a:lnTo>
                    <a:pt x="0" y="4260"/>
                  </a:lnTo>
                  <a:cubicBezTo>
                    <a:pt x="2581" y="3983"/>
                    <a:pt x="5094" y="3133"/>
                    <a:pt x="7333" y="1718"/>
                  </a:cubicBezTo>
                  <a:lnTo>
                    <a:pt x="7456" y="1"/>
                  </a:lnTo>
                  <a:close/>
                </a:path>
              </a:pathLst>
            </a:custGeom>
            <a:solidFill>
              <a:srgbClr val="455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5308050" y="2915500"/>
              <a:ext cx="846750" cy="861525"/>
            </a:xfrm>
            <a:custGeom>
              <a:rect b="b" l="l" r="r" t="t"/>
              <a:pathLst>
                <a:path extrusionOk="0" h="34461" w="33870">
                  <a:moveTo>
                    <a:pt x="17338" y="1"/>
                  </a:moveTo>
                  <a:cubicBezTo>
                    <a:pt x="12485" y="1"/>
                    <a:pt x="7667" y="2037"/>
                    <a:pt x="4273" y="5979"/>
                  </a:cubicBezTo>
                  <a:cubicBezTo>
                    <a:pt x="4187" y="6065"/>
                    <a:pt x="4113" y="6156"/>
                    <a:pt x="4034" y="6249"/>
                  </a:cubicBezTo>
                  <a:cubicBezTo>
                    <a:pt x="3680" y="6678"/>
                    <a:pt x="3756" y="6573"/>
                    <a:pt x="3453" y="7021"/>
                  </a:cubicBezTo>
                  <a:cubicBezTo>
                    <a:pt x="3489" y="7042"/>
                    <a:pt x="3520" y="7060"/>
                    <a:pt x="3554" y="7083"/>
                  </a:cubicBezTo>
                  <a:cubicBezTo>
                    <a:pt x="3859" y="7255"/>
                    <a:pt x="4154" y="7443"/>
                    <a:pt x="4439" y="7646"/>
                  </a:cubicBezTo>
                  <a:cubicBezTo>
                    <a:pt x="4714" y="7237"/>
                    <a:pt x="4614" y="7383"/>
                    <a:pt x="4935" y="6994"/>
                  </a:cubicBezTo>
                  <a:cubicBezTo>
                    <a:pt x="5006" y="6906"/>
                    <a:pt x="5081" y="6821"/>
                    <a:pt x="5160" y="6740"/>
                  </a:cubicBezTo>
                  <a:lnTo>
                    <a:pt x="5179" y="6719"/>
                  </a:lnTo>
                  <a:cubicBezTo>
                    <a:pt x="8341" y="3062"/>
                    <a:pt x="12825" y="1172"/>
                    <a:pt x="17341" y="1172"/>
                  </a:cubicBezTo>
                  <a:cubicBezTo>
                    <a:pt x="20945" y="1172"/>
                    <a:pt x="24570" y="2376"/>
                    <a:pt x="27559" y="4847"/>
                  </a:cubicBezTo>
                  <a:cubicBezTo>
                    <a:pt x="29631" y="6557"/>
                    <a:pt x="31240" y="8760"/>
                    <a:pt x="32239" y="11255"/>
                  </a:cubicBezTo>
                  <a:lnTo>
                    <a:pt x="32809" y="11105"/>
                  </a:lnTo>
                  <a:lnTo>
                    <a:pt x="33368" y="10960"/>
                  </a:lnTo>
                  <a:cubicBezTo>
                    <a:pt x="32344" y="8310"/>
                    <a:pt x="30645" y="5882"/>
                    <a:pt x="28303" y="3946"/>
                  </a:cubicBezTo>
                  <a:cubicBezTo>
                    <a:pt x="25095" y="1294"/>
                    <a:pt x="21205" y="1"/>
                    <a:pt x="17338" y="1"/>
                  </a:cubicBezTo>
                  <a:close/>
                  <a:moveTo>
                    <a:pt x="977" y="11743"/>
                  </a:moveTo>
                  <a:cubicBezTo>
                    <a:pt x="296" y="13781"/>
                    <a:pt x="1" y="15931"/>
                    <a:pt x="109" y="18077"/>
                  </a:cubicBezTo>
                  <a:cubicBezTo>
                    <a:pt x="286" y="21633"/>
                    <a:pt x="1556" y="25124"/>
                    <a:pt x="3862" y="28001"/>
                  </a:cubicBezTo>
                  <a:cubicBezTo>
                    <a:pt x="4418" y="28700"/>
                    <a:pt x="5029" y="29352"/>
                    <a:pt x="5690" y="29952"/>
                  </a:cubicBezTo>
                  <a:cubicBezTo>
                    <a:pt x="5900" y="30149"/>
                    <a:pt x="6116" y="30335"/>
                    <a:pt x="6338" y="30519"/>
                  </a:cubicBezTo>
                  <a:cubicBezTo>
                    <a:pt x="9547" y="33172"/>
                    <a:pt x="13429" y="34460"/>
                    <a:pt x="17296" y="34460"/>
                  </a:cubicBezTo>
                  <a:cubicBezTo>
                    <a:pt x="17694" y="34460"/>
                    <a:pt x="18091" y="34447"/>
                    <a:pt x="18488" y="34419"/>
                  </a:cubicBezTo>
                  <a:cubicBezTo>
                    <a:pt x="23049" y="34111"/>
                    <a:pt x="27472" y="32006"/>
                    <a:pt x="30608" y="28214"/>
                  </a:cubicBezTo>
                  <a:cubicBezTo>
                    <a:pt x="30644" y="28171"/>
                    <a:pt x="30678" y="28125"/>
                    <a:pt x="30711" y="28080"/>
                  </a:cubicBezTo>
                  <a:cubicBezTo>
                    <a:pt x="30753" y="28039"/>
                    <a:pt x="30789" y="27993"/>
                    <a:pt x="30817" y="27940"/>
                  </a:cubicBezTo>
                  <a:cubicBezTo>
                    <a:pt x="32213" y="26201"/>
                    <a:pt x="33252" y="24200"/>
                    <a:pt x="33869" y="22056"/>
                  </a:cubicBezTo>
                  <a:cubicBezTo>
                    <a:pt x="33578" y="21958"/>
                    <a:pt x="33273" y="21900"/>
                    <a:pt x="32965" y="21884"/>
                  </a:cubicBezTo>
                  <a:cubicBezTo>
                    <a:pt x="32904" y="21882"/>
                    <a:pt x="32843" y="21879"/>
                    <a:pt x="32782" y="21879"/>
                  </a:cubicBezTo>
                  <a:cubicBezTo>
                    <a:pt x="32756" y="21879"/>
                    <a:pt x="32729" y="21879"/>
                    <a:pt x="32703" y="21881"/>
                  </a:cubicBezTo>
                  <a:cubicBezTo>
                    <a:pt x="32123" y="23815"/>
                    <a:pt x="31178" y="25619"/>
                    <a:pt x="29916" y="27197"/>
                  </a:cubicBezTo>
                  <a:cubicBezTo>
                    <a:pt x="29915" y="27210"/>
                    <a:pt x="29906" y="27218"/>
                    <a:pt x="29898" y="27220"/>
                  </a:cubicBezTo>
                  <a:cubicBezTo>
                    <a:pt x="29839" y="27306"/>
                    <a:pt x="29775" y="27390"/>
                    <a:pt x="29707" y="27470"/>
                  </a:cubicBezTo>
                  <a:cubicBezTo>
                    <a:pt x="26822" y="30961"/>
                    <a:pt x="22761" y="32919"/>
                    <a:pt x="18575" y="33242"/>
                  </a:cubicBezTo>
                  <a:cubicBezTo>
                    <a:pt x="18149" y="33275"/>
                    <a:pt x="17722" y="33292"/>
                    <a:pt x="17295" y="33292"/>
                  </a:cubicBezTo>
                  <a:cubicBezTo>
                    <a:pt x="13690" y="33292"/>
                    <a:pt x="10066" y="32084"/>
                    <a:pt x="7083" y="29618"/>
                  </a:cubicBezTo>
                  <a:cubicBezTo>
                    <a:pt x="6885" y="29454"/>
                    <a:pt x="6690" y="29285"/>
                    <a:pt x="6503" y="29108"/>
                  </a:cubicBezTo>
                  <a:cubicBezTo>
                    <a:pt x="5887" y="28553"/>
                    <a:pt x="5315" y="27949"/>
                    <a:pt x="4796" y="27303"/>
                  </a:cubicBezTo>
                  <a:cubicBezTo>
                    <a:pt x="1451" y="23114"/>
                    <a:pt x="399" y="17539"/>
                    <a:pt x="1988" y="12420"/>
                  </a:cubicBezTo>
                  <a:cubicBezTo>
                    <a:pt x="1924" y="12359"/>
                    <a:pt x="1860" y="12299"/>
                    <a:pt x="1788" y="12240"/>
                  </a:cubicBezTo>
                  <a:cubicBezTo>
                    <a:pt x="1611" y="12092"/>
                    <a:pt x="1420" y="11965"/>
                    <a:pt x="1217" y="11858"/>
                  </a:cubicBezTo>
                  <a:cubicBezTo>
                    <a:pt x="1138" y="11816"/>
                    <a:pt x="1056" y="11778"/>
                    <a:pt x="977" y="11743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5319150" y="2902300"/>
              <a:ext cx="841700" cy="861600"/>
            </a:xfrm>
            <a:custGeom>
              <a:rect b="b" l="l" r="r" t="t"/>
              <a:pathLst>
                <a:path extrusionOk="0" h="34464" w="33668">
                  <a:moveTo>
                    <a:pt x="17327" y="1"/>
                  </a:moveTo>
                  <a:cubicBezTo>
                    <a:pt x="12361" y="1"/>
                    <a:pt x="7430" y="2130"/>
                    <a:pt x="4026" y="6249"/>
                  </a:cubicBezTo>
                  <a:cubicBezTo>
                    <a:pt x="3970" y="6318"/>
                    <a:pt x="3903" y="6407"/>
                    <a:pt x="3829" y="6505"/>
                  </a:cubicBezTo>
                  <a:cubicBezTo>
                    <a:pt x="3469" y="6996"/>
                    <a:pt x="2966" y="7778"/>
                    <a:pt x="2709" y="8156"/>
                  </a:cubicBezTo>
                  <a:cubicBezTo>
                    <a:pt x="2706" y="8166"/>
                    <a:pt x="2701" y="8174"/>
                    <a:pt x="2694" y="8182"/>
                  </a:cubicBezTo>
                  <a:cubicBezTo>
                    <a:pt x="3027" y="8374"/>
                    <a:pt x="3358" y="8579"/>
                    <a:pt x="3679" y="8807"/>
                  </a:cubicBezTo>
                  <a:cubicBezTo>
                    <a:pt x="3900" y="8474"/>
                    <a:pt x="4375" y="7745"/>
                    <a:pt x="4716" y="7268"/>
                  </a:cubicBezTo>
                  <a:lnTo>
                    <a:pt x="4734" y="7245"/>
                  </a:lnTo>
                  <a:cubicBezTo>
                    <a:pt x="4807" y="7147"/>
                    <a:pt x="4870" y="7062"/>
                    <a:pt x="4925" y="6995"/>
                  </a:cubicBezTo>
                  <a:cubicBezTo>
                    <a:pt x="8099" y="3157"/>
                    <a:pt x="12696" y="1172"/>
                    <a:pt x="17326" y="1172"/>
                  </a:cubicBezTo>
                  <a:cubicBezTo>
                    <a:pt x="20933" y="1172"/>
                    <a:pt x="24560" y="2376"/>
                    <a:pt x="27549" y="4847"/>
                  </a:cubicBezTo>
                  <a:cubicBezTo>
                    <a:pt x="29728" y="6643"/>
                    <a:pt x="31389" y="8984"/>
                    <a:pt x="32365" y="11633"/>
                  </a:cubicBezTo>
                  <a:lnTo>
                    <a:pt x="32924" y="11488"/>
                  </a:lnTo>
                  <a:lnTo>
                    <a:pt x="33504" y="11338"/>
                  </a:lnTo>
                  <a:cubicBezTo>
                    <a:pt x="32495" y="8540"/>
                    <a:pt x="30748" y="5974"/>
                    <a:pt x="28294" y="3944"/>
                  </a:cubicBezTo>
                  <a:cubicBezTo>
                    <a:pt x="25086" y="1293"/>
                    <a:pt x="21196" y="1"/>
                    <a:pt x="17327" y="1"/>
                  </a:cubicBezTo>
                  <a:close/>
                  <a:moveTo>
                    <a:pt x="969" y="11746"/>
                  </a:moveTo>
                  <a:cubicBezTo>
                    <a:pt x="899" y="11959"/>
                    <a:pt x="832" y="12170"/>
                    <a:pt x="773" y="12386"/>
                  </a:cubicBezTo>
                  <a:cubicBezTo>
                    <a:pt x="227" y="14232"/>
                    <a:pt x="1" y="16156"/>
                    <a:pt x="101" y="18077"/>
                  </a:cubicBezTo>
                  <a:cubicBezTo>
                    <a:pt x="276" y="21634"/>
                    <a:pt x="1546" y="25125"/>
                    <a:pt x="3852" y="28001"/>
                  </a:cubicBezTo>
                  <a:cubicBezTo>
                    <a:pt x="4409" y="28701"/>
                    <a:pt x="5020" y="29353"/>
                    <a:pt x="5682" y="29954"/>
                  </a:cubicBezTo>
                  <a:cubicBezTo>
                    <a:pt x="5892" y="30149"/>
                    <a:pt x="6108" y="30336"/>
                    <a:pt x="6329" y="30519"/>
                  </a:cubicBezTo>
                  <a:cubicBezTo>
                    <a:pt x="9540" y="33173"/>
                    <a:pt x="13427" y="34464"/>
                    <a:pt x="17297" y="34464"/>
                  </a:cubicBezTo>
                  <a:cubicBezTo>
                    <a:pt x="17558" y="34464"/>
                    <a:pt x="17818" y="34458"/>
                    <a:pt x="18079" y="34446"/>
                  </a:cubicBezTo>
                  <a:cubicBezTo>
                    <a:pt x="22616" y="34240"/>
                    <a:pt x="27059" y="32257"/>
                    <a:pt x="30262" y="28604"/>
                  </a:cubicBezTo>
                  <a:cubicBezTo>
                    <a:pt x="30303" y="28563"/>
                    <a:pt x="30340" y="28517"/>
                    <a:pt x="30373" y="28468"/>
                  </a:cubicBezTo>
                  <a:cubicBezTo>
                    <a:pt x="30452" y="28388"/>
                    <a:pt x="30527" y="28303"/>
                    <a:pt x="30598" y="28214"/>
                  </a:cubicBezTo>
                  <a:cubicBezTo>
                    <a:pt x="31957" y="26576"/>
                    <a:pt x="32998" y="24699"/>
                    <a:pt x="33668" y="22677"/>
                  </a:cubicBezTo>
                  <a:cubicBezTo>
                    <a:pt x="33586" y="22640"/>
                    <a:pt x="33507" y="22613"/>
                    <a:pt x="33425" y="22584"/>
                  </a:cubicBezTo>
                  <a:cubicBezTo>
                    <a:pt x="33134" y="22486"/>
                    <a:pt x="32829" y="22428"/>
                    <a:pt x="32521" y="22414"/>
                  </a:cubicBezTo>
                  <a:cubicBezTo>
                    <a:pt x="31898" y="24257"/>
                    <a:pt x="30940" y="25972"/>
                    <a:pt x="29698" y="27471"/>
                  </a:cubicBezTo>
                  <a:cubicBezTo>
                    <a:pt x="29626" y="27559"/>
                    <a:pt x="29552" y="27644"/>
                    <a:pt x="29472" y="27725"/>
                  </a:cubicBezTo>
                  <a:cubicBezTo>
                    <a:pt x="29469" y="27738"/>
                    <a:pt x="29462" y="27746"/>
                    <a:pt x="29454" y="27748"/>
                  </a:cubicBezTo>
                  <a:cubicBezTo>
                    <a:pt x="26501" y="31173"/>
                    <a:pt x="22382" y="33045"/>
                    <a:pt x="18165" y="33268"/>
                  </a:cubicBezTo>
                  <a:cubicBezTo>
                    <a:pt x="17873" y="33284"/>
                    <a:pt x="17580" y="33292"/>
                    <a:pt x="17287" y="33292"/>
                  </a:cubicBezTo>
                  <a:cubicBezTo>
                    <a:pt x="13681" y="33292"/>
                    <a:pt x="10059" y="32088"/>
                    <a:pt x="7073" y="29618"/>
                  </a:cubicBezTo>
                  <a:cubicBezTo>
                    <a:pt x="6875" y="29455"/>
                    <a:pt x="6682" y="29286"/>
                    <a:pt x="6495" y="29109"/>
                  </a:cubicBezTo>
                  <a:cubicBezTo>
                    <a:pt x="5877" y="28554"/>
                    <a:pt x="5307" y="27951"/>
                    <a:pt x="4788" y="27304"/>
                  </a:cubicBezTo>
                  <a:cubicBezTo>
                    <a:pt x="1443" y="23115"/>
                    <a:pt x="391" y="17540"/>
                    <a:pt x="1980" y="12421"/>
                  </a:cubicBezTo>
                  <a:cubicBezTo>
                    <a:pt x="1916" y="12362"/>
                    <a:pt x="1852" y="12301"/>
                    <a:pt x="1780" y="12240"/>
                  </a:cubicBezTo>
                  <a:cubicBezTo>
                    <a:pt x="1534" y="12037"/>
                    <a:pt x="1261" y="11870"/>
                    <a:pt x="969" y="11746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4847225" y="2802550"/>
              <a:ext cx="791950" cy="452450"/>
            </a:xfrm>
            <a:custGeom>
              <a:rect b="b" l="l" r="r" t="t"/>
              <a:pathLst>
                <a:path extrusionOk="0" h="18098" w="31678">
                  <a:moveTo>
                    <a:pt x="6893" y="1"/>
                  </a:moveTo>
                  <a:lnTo>
                    <a:pt x="1" y="14199"/>
                  </a:lnTo>
                  <a:cubicBezTo>
                    <a:pt x="5471" y="14695"/>
                    <a:pt x="10956" y="15591"/>
                    <a:pt x="15169" y="16925"/>
                  </a:cubicBezTo>
                  <a:cubicBezTo>
                    <a:pt x="16902" y="17470"/>
                    <a:pt x="18626" y="17826"/>
                    <a:pt x="20264" y="17986"/>
                  </a:cubicBezTo>
                  <a:cubicBezTo>
                    <a:pt x="20741" y="18039"/>
                    <a:pt x="21206" y="18065"/>
                    <a:pt x="21666" y="18086"/>
                  </a:cubicBezTo>
                  <a:cubicBezTo>
                    <a:pt x="21888" y="18094"/>
                    <a:pt x="22107" y="18097"/>
                    <a:pt x="22323" y="18097"/>
                  </a:cubicBezTo>
                  <a:cubicBezTo>
                    <a:pt x="22633" y="18097"/>
                    <a:pt x="22938" y="18090"/>
                    <a:pt x="23239" y="18077"/>
                  </a:cubicBezTo>
                  <a:cubicBezTo>
                    <a:pt x="23797" y="18050"/>
                    <a:pt x="24353" y="17995"/>
                    <a:pt x="24905" y="17908"/>
                  </a:cubicBezTo>
                  <a:cubicBezTo>
                    <a:pt x="28642" y="17351"/>
                    <a:pt x="31309" y="15498"/>
                    <a:pt x="31625" y="12466"/>
                  </a:cubicBezTo>
                  <a:cubicBezTo>
                    <a:pt x="31677" y="12019"/>
                    <a:pt x="31672" y="11540"/>
                    <a:pt x="31604" y="11037"/>
                  </a:cubicBezTo>
                  <a:cubicBezTo>
                    <a:pt x="31589" y="10911"/>
                    <a:pt x="31576" y="10778"/>
                    <a:pt x="31548" y="10642"/>
                  </a:cubicBezTo>
                  <a:cubicBezTo>
                    <a:pt x="31507" y="10280"/>
                    <a:pt x="31371" y="9925"/>
                    <a:pt x="31163" y="9578"/>
                  </a:cubicBezTo>
                  <a:cubicBezTo>
                    <a:pt x="30930" y="9191"/>
                    <a:pt x="30596" y="8816"/>
                    <a:pt x="30186" y="8451"/>
                  </a:cubicBezTo>
                  <a:cubicBezTo>
                    <a:pt x="26207" y="4904"/>
                    <a:pt x="17936" y="2161"/>
                    <a:pt x="13886" y="1781"/>
                  </a:cubicBezTo>
                  <a:cubicBezTo>
                    <a:pt x="12161" y="1621"/>
                    <a:pt x="9584" y="918"/>
                    <a:pt x="6893" y="1"/>
                  </a:cubicBezTo>
                  <a:close/>
                </a:path>
              </a:pathLst>
            </a:custGeom>
            <a:solidFill>
              <a:srgbClr val="E897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3316425" y="1785325"/>
              <a:ext cx="2609100" cy="1469700"/>
            </a:xfrm>
            <a:custGeom>
              <a:rect b="b" l="l" r="r" t="t"/>
              <a:pathLst>
                <a:path extrusionOk="0" h="58788" w="104364">
                  <a:moveTo>
                    <a:pt x="57339" y="0"/>
                  </a:moveTo>
                  <a:cubicBezTo>
                    <a:pt x="48938" y="1198"/>
                    <a:pt x="0" y="24807"/>
                    <a:pt x="0" y="24807"/>
                  </a:cubicBezTo>
                  <a:cubicBezTo>
                    <a:pt x="0" y="24807"/>
                    <a:pt x="120" y="25559"/>
                    <a:pt x="349" y="26814"/>
                  </a:cubicBezTo>
                  <a:cubicBezTo>
                    <a:pt x="1520" y="33183"/>
                    <a:pt x="5414" y="52555"/>
                    <a:pt x="9902" y="53399"/>
                  </a:cubicBezTo>
                  <a:cubicBezTo>
                    <a:pt x="12190" y="53828"/>
                    <a:pt x="17341" y="54247"/>
                    <a:pt x="23143" y="54539"/>
                  </a:cubicBezTo>
                  <a:cubicBezTo>
                    <a:pt x="27692" y="54765"/>
                    <a:pt x="32637" y="54909"/>
                    <a:pt x="36903" y="54909"/>
                  </a:cubicBezTo>
                  <a:cubicBezTo>
                    <a:pt x="39999" y="54909"/>
                    <a:pt x="42737" y="54833"/>
                    <a:pt x="44707" y="54657"/>
                  </a:cubicBezTo>
                  <a:cubicBezTo>
                    <a:pt x="46522" y="54497"/>
                    <a:pt x="48661" y="54415"/>
                    <a:pt x="50987" y="54415"/>
                  </a:cubicBezTo>
                  <a:cubicBezTo>
                    <a:pt x="56113" y="54415"/>
                    <a:pt x="62151" y="54815"/>
                    <a:pt x="67647" y="55668"/>
                  </a:cubicBezTo>
                  <a:cubicBezTo>
                    <a:pt x="70844" y="56162"/>
                    <a:pt x="73857" y="56810"/>
                    <a:pt x="76401" y="57614"/>
                  </a:cubicBezTo>
                  <a:cubicBezTo>
                    <a:pt x="78134" y="58161"/>
                    <a:pt x="79856" y="58515"/>
                    <a:pt x="81494" y="58677"/>
                  </a:cubicBezTo>
                  <a:cubicBezTo>
                    <a:pt x="81971" y="58728"/>
                    <a:pt x="82436" y="58756"/>
                    <a:pt x="82897" y="58775"/>
                  </a:cubicBezTo>
                  <a:cubicBezTo>
                    <a:pt x="83116" y="58783"/>
                    <a:pt x="83332" y="58787"/>
                    <a:pt x="83546" y="58787"/>
                  </a:cubicBezTo>
                  <a:cubicBezTo>
                    <a:pt x="83859" y="58787"/>
                    <a:pt x="84167" y="58779"/>
                    <a:pt x="84471" y="58766"/>
                  </a:cubicBezTo>
                  <a:cubicBezTo>
                    <a:pt x="85028" y="58741"/>
                    <a:pt x="85585" y="58684"/>
                    <a:pt x="86135" y="58598"/>
                  </a:cubicBezTo>
                  <a:cubicBezTo>
                    <a:pt x="86299" y="58574"/>
                    <a:pt x="86471" y="58546"/>
                    <a:pt x="86627" y="58515"/>
                  </a:cubicBezTo>
                  <a:cubicBezTo>
                    <a:pt x="90103" y="57869"/>
                    <a:pt x="92554" y="56053"/>
                    <a:pt x="92855" y="53155"/>
                  </a:cubicBezTo>
                  <a:cubicBezTo>
                    <a:pt x="92908" y="52708"/>
                    <a:pt x="92903" y="52229"/>
                    <a:pt x="92836" y="51725"/>
                  </a:cubicBezTo>
                  <a:cubicBezTo>
                    <a:pt x="92819" y="51600"/>
                    <a:pt x="92806" y="51467"/>
                    <a:pt x="92778" y="51331"/>
                  </a:cubicBezTo>
                  <a:cubicBezTo>
                    <a:pt x="92737" y="50969"/>
                    <a:pt x="92603" y="50616"/>
                    <a:pt x="92393" y="50267"/>
                  </a:cubicBezTo>
                  <a:cubicBezTo>
                    <a:pt x="92308" y="50126"/>
                    <a:pt x="92211" y="49990"/>
                    <a:pt x="92107" y="49864"/>
                  </a:cubicBezTo>
                  <a:cubicBezTo>
                    <a:pt x="91902" y="49600"/>
                    <a:pt x="91671" y="49357"/>
                    <a:pt x="91417" y="49140"/>
                  </a:cubicBezTo>
                  <a:cubicBezTo>
                    <a:pt x="91235" y="48977"/>
                    <a:pt x="91045" y="48815"/>
                    <a:pt x="90845" y="48666"/>
                  </a:cubicBezTo>
                  <a:cubicBezTo>
                    <a:pt x="86697" y="45352"/>
                    <a:pt x="78981" y="42832"/>
                    <a:pt x="75117" y="42470"/>
                  </a:cubicBezTo>
                  <a:cubicBezTo>
                    <a:pt x="70276" y="42017"/>
                    <a:pt x="58766" y="37343"/>
                    <a:pt x="56808" y="35254"/>
                  </a:cubicBezTo>
                  <a:cubicBezTo>
                    <a:pt x="54851" y="33164"/>
                    <a:pt x="54719" y="29345"/>
                    <a:pt x="55352" y="26541"/>
                  </a:cubicBezTo>
                  <a:cubicBezTo>
                    <a:pt x="55890" y="24186"/>
                    <a:pt x="56148" y="19717"/>
                    <a:pt x="62685" y="19717"/>
                  </a:cubicBezTo>
                  <a:cubicBezTo>
                    <a:pt x="63913" y="19717"/>
                    <a:pt x="65362" y="19874"/>
                    <a:pt x="67076" y="20233"/>
                  </a:cubicBezTo>
                  <a:cubicBezTo>
                    <a:pt x="71590" y="21175"/>
                    <a:pt x="79440" y="24616"/>
                    <a:pt x="83377" y="27206"/>
                  </a:cubicBezTo>
                  <a:cubicBezTo>
                    <a:pt x="88905" y="30834"/>
                    <a:pt x="87374" y="34682"/>
                    <a:pt x="90157" y="40598"/>
                  </a:cubicBezTo>
                  <a:cubicBezTo>
                    <a:pt x="91142" y="42705"/>
                    <a:pt x="92131" y="44566"/>
                    <a:pt x="93104" y="46179"/>
                  </a:cubicBezTo>
                  <a:cubicBezTo>
                    <a:pt x="93320" y="46535"/>
                    <a:pt x="93530" y="46874"/>
                    <a:pt x="93743" y="47200"/>
                  </a:cubicBezTo>
                  <a:cubicBezTo>
                    <a:pt x="93869" y="47401"/>
                    <a:pt x="93995" y="47596"/>
                    <a:pt x="94130" y="47786"/>
                  </a:cubicBezTo>
                  <a:cubicBezTo>
                    <a:pt x="94166" y="47836"/>
                    <a:pt x="94194" y="47883"/>
                    <a:pt x="94221" y="47932"/>
                  </a:cubicBezTo>
                  <a:cubicBezTo>
                    <a:pt x="94370" y="48160"/>
                    <a:pt x="94528" y="48383"/>
                    <a:pt x="94675" y="48587"/>
                  </a:cubicBezTo>
                  <a:cubicBezTo>
                    <a:pt x="94859" y="48835"/>
                    <a:pt x="95034" y="49082"/>
                    <a:pt x="95213" y="49308"/>
                  </a:cubicBezTo>
                  <a:cubicBezTo>
                    <a:pt x="95294" y="49423"/>
                    <a:pt x="95371" y="49523"/>
                    <a:pt x="95450" y="49623"/>
                  </a:cubicBezTo>
                  <a:cubicBezTo>
                    <a:pt x="95842" y="50131"/>
                    <a:pt x="96228" y="50588"/>
                    <a:pt x="96613" y="51007"/>
                  </a:cubicBezTo>
                  <a:cubicBezTo>
                    <a:pt x="98454" y="53014"/>
                    <a:pt x="100177" y="54029"/>
                    <a:pt x="101680" y="54029"/>
                  </a:cubicBezTo>
                  <a:cubicBezTo>
                    <a:pt x="102140" y="54029"/>
                    <a:pt x="102580" y="53934"/>
                    <a:pt x="102996" y="53743"/>
                  </a:cubicBezTo>
                  <a:cubicBezTo>
                    <a:pt x="103169" y="53659"/>
                    <a:pt x="103328" y="53553"/>
                    <a:pt x="103471" y="53425"/>
                  </a:cubicBezTo>
                  <a:cubicBezTo>
                    <a:pt x="103603" y="53302"/>
                    <a:pt x="103720" y="53165"/>
                    <a:pt x="103815" y="53012"/>
                  </a:cubicBezTo>
                  <a:cubicBezTo>
                    <a:pt x="103962" y="52775"/>
                    <a:pt x="104075" y="52519"/>
                    <a:pt x="104149" y="52250"/>
                  </a:cubicBezTo>
                  <a:cubicBezTo>
                    <a:pt x="104214" y="52023"/>
                    <a:pt x="104264" y="51792"/>
                    <a:pt x="104295" y="51557"/>
                  </a:cubicBezTo>
                  <a:cubicBezTo>
                    <a:pt x="104309" y="51462"/>
                    <a:pt x="104318" y="51367"/>
                    <a:pt x="104321" y="51272"/>
                  </a:cubicBezTo>
                  <a:cubicBezTo>
                    <a:pt x="104364" y="50801"/>
                    <a:pt x="104357" y="50286"/>
                    <a:pt x="104303" y="49741"/>
                  </a:cubicBezTo>
                  <a:cubicBezTo>
                    <a:pt x="104291" y="49551"/>
                    <a:pt x="104265" y="49366"/>
                    <a:pt x="104241" y="49172"/>
                  </a:cubicBezTo>
                  <a:cubicBezTo>
                    <a:pt x="104155" y="48556"/>
                    <a:pt x="104034" y="47906"/>
                    <a:pt x="103877" y="47251"/>
                  </a:cubicBezTo>
                  <a:cubicBezTo>
                    <a:pt x="103181" y="44294"/>
                    <a:pt x="101888" y="41135"/>
                    <a:pt x="101215" y="39500"/>
                  </a:cubicBezTo>
                  <a:cubicBezTo>
                    <a:pt x="100299" y="37282"/>
                    <a:pt x="100166" y="30516"/>
                    <a:pt x="99282" y="25623"/>
                  </a:cubicBezTo>
                  <a:cubicBezTo>
                    <a:pt x="98782" y="22891"/>
                    <a:pt x="97363" y="20409"/>
                    <a:pt x="95262" y="18594"/>
                  </a:cubicBezTo>
                  <a:cubicBezTo>
                    <a:pt x="87072" y="11490"/>
                    <a:pt x="64300" y="341"/>
                    <a:pt x="57339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3033325" y="2386500"/>
              <a:ext cx="579475" cy="853075"/>
            </a:xfrm>
            <a:custGeom>
              <a:rect b="b" l="l" r="r" t="t"/>
              <a:pathLst>
                <a:path extrusionOk="0" h="34123" w="23179">
                  <a:moveTo>
                    <a:pt x="12158" y="0"/>
                  </a:moveTo>
                  <a:lnTo>
                    <a:pt x="2866" y="2480"/>
                  </a:lnTo>
                  <a:lnTo>
                    <a:pt x="1121" y="2947"/>
                  </a:lnTo>
                  <a:lnTo>
                    <a:pt x="1" y="3244"/>
                  </a:lnTo>
                  <a:lnTo>
                    <a:pt x="66" y="3413"/>
                  </a:lnTo>
                  <a:lnTo>
                    <a:pt x="11999" y="34122"/>
                  </a:lnTo>
                  <a:lnTo>
                    <a:pt x="23178" y="30620"/>
                  </a:lnTo>
                  <a:lnTo>
                    <a:pt x="12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3034975" y="2443050"/>
              <a:ext cx="577850" cy="796475"/>
            </a:xfrm>
            <a:custGeom>
              <a:rect b="b" l="l" r="r" t="t"/>
              <a:pathLst>
                <a:path extrusionOk="0" h="31859" w="23114">
                  <a:moveTo>
                    <a:pt x="3559" y="1"/>
                  </a:moveTo>
                  <a:cubicBezTo>
                    <a:pt x="3559" y="1"/>
                    <a:pt x="390" y="979"/>
                    <a:pt x="0" y="1152"/>
                  </a:cubicBezTo>
                  <a:lnTo>
                    <a:pt x="11935" y="31859"/>
                  </a:lnTo>
                  <a:lnTo>
                    <a:pt x="23114" y="28358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rgbClr val="C8F7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238125" y="2405250"/>
              <a:ext cx="3316050" cy="1898850"/>
            </a:xfrm>
            <a:custGeom>
              <a:rect b="b" l="l" r="r" t="t"/>
              <a:pathLst>
                <a:path extrusionOk="0" h="75954" w="132642">
                  <a:moveTo>
                    <a:pt x="114366" y="1"/>
                  </a:moveTo>
                  <a:lnTo>
                    <a:pt x="0" y="26462"/>
                  </a:lnTo>
                  <a:lnTo>
                    <a:pt x="5177" y="43750"/>
                  </a:lnTo>
                  <a:lnTo>
                    <a:pt x="15163" y="75954"/>
                  </a:lnTo>
                  <a:lnTo>
                    <a:pt x="128861" y="51514"/>
                  </a:lnTo>
                  <a:cubicBezTo>
                    <a:pt x="131264" y="51001"/>
                    <a:pt x="132642" y="48463"/>
                    <a:pt x="131766" y="46170"/>
                  </a:cubicBezTo>
                  <a:lnTo>
                    <a:pt x="120331" y="16233"/>
                  </a:lnTo>
                  <a:lnTo>
                    <a:pt x="114366" y="1"/>
                  </a:ln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3161650" y="3432600"/>
              <a:ext cx="175075" cy="163625"/>
            </a:xfrm>
            <a:custGeom>
              <a:rect b="b" l="l" r="r" t="t"/>
              <a:pathLst>
                <a:path extrusionOk="0" h="6545" w="7003">
                  <a:moveTo>
                    <a:pt x="3474" y="1"/>
                  </a:moveTo>
                  <a:cubicBezTo>
                    <a:pt x="2360" y="1"/>
                    <a:pt x="1308" y="571"/>
                    <a:pt x="703" y="1536"/>
                  </a:cubicBezTo>
                  <a:cubicBezTo>
                    <a:pt x="0" y="2656"/>
                    <a:pt x="43" y="4091"/>
                    <a:pt x="810" y="5169"/>
                  </a:cubicBezTo>
                  <a:cubicBezTo>
                    <a:pt x="1433" y="6044"/>
                    <a:pt x="2432" y="6545"/>
                    <a:pt x="3476" y="6545"/>
                  </a:cubicBezTo>
                  <a:cubicBezTo>
                    <a:pt x="3718" y="6545"/>
                    <a:pt x="3964" y="6518"/>
                    <a:pt x="4207" y="6462"/>
                  </a:cubicBezTo>
                  <a:cubicBezTo>
                    <a:pt x="5498" y="6165"/>
                    <a:pt x="6483" y="5122"/>
                    <a:pt x="6702" y="3816"/>
                  </a:cubicBezTo>
                  <a:cubicBezTo>
                    <a:pt x="7002" y="2035"/>
                    <a:pt x="5801" y="346"/>
                    <a:pt x="4021" y="47"/>
                  </a:cubicBezTo>
                  <a:cubicBezTo>
                    <a:pt x="3838" y="16"/>
                    <a:pt x="3655" y="1"/>
                    <a:pt x="3474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" name="Google Shape;373;p28"/>
          <p:cNvGraphicFramePr/>
          <p:nvPr/>
        </p:nvGraphicFramePr>
        <p:xfrm>
          <a:off x="231990" y="2508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{699074E5-1ED3-4A58-BA1D-F7BB67419B64}</a:tableStyleId>
              </a:tblPr>
              <a:tblGrid>
                <a:gridCol w="1274725"/>
                <a:gridCol w="1170675"/>
                <a:gridCol w="1294750"/>
                <a:gridCol w="1057975"/>
                <a:gridCol w="1221000"/>
                <a:gridCol w="1203850"/>
                <a:gridCol w="1203850"/>
              </a:tblGrid>
              <a:tr h="46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  </a:t>
                      </a:r>
                      <a:r>
                        <a:rPr lang="en" sz="1100">
                          <a:solidFill>
                            <a:schemeClr val="accent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Idealista</a:t>
                      </a:r>
                      <a:endParaRPr sz="1100">
                        <a:solidFill>
                          <a:schemeClr val="accent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 </a:t>
                      </a:r>
                      <a:r>
                        <a:rPr lang="en" sz="110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Imovirtual</a:t>
                      </a:r>
                      <a:endParaRPr sz="110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accent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ERA</a:t>
                      </a:r>
                      <a:endParaRPr sz="1100">
                        <a:solidFill>
                          <a:srgbClr val="00FF00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Zillow</a:t>
                      </a:r>
                      <a:endParaRPr sz="1100">
                        <a:solidFill>
                          <a:srgbClr val="00FF00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Realtor</a:t>
                      </a:r>
                      <a:endParaRPr sz="110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WisH</a:t>
                      </a:r>
                      <a:endParaRPr sz="120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Physical aspects of the property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Choose district/</a:t>
                      </a:r>
                      <a:endParaRPr sz="900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municipality from the map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View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Establishments nearby</a:t>
                      </a:r>
                      <a:endParaRPr sz="900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Parking spaces</a:t>
                      </a:r>
                      <a:endParaRPr sz="900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GreatSchool Ranking</a:t>
                      </a:r>
                      <a:endParaRPr sz="900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Air quality, fire risk factor, floods</a:t>
                      </a:r>
                      <a:endParaRPr sz="900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TransitScore, BikeScore or WalkScore</a:t>
                      </a:r>
                      <a:endParaRPr sz="900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Portuguese</a:t>
                      </a:r>
                      <a:endParaRPr sz="900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74" name="Google Shape;374;p28"/>
          <p:cNvGrpSpPr/>
          <p:nvPr/>
        </p:nvGrpSpPr>
        <p:grpSpPr>
          <a:xfrm>
            <a:off x="1969261" y="1830645"/>
            <a:ext cx="226354" cy="256727"/>
            <a:chOff x="5779408" y="3699191"/>
            <a:chExt cx="317645" cy="318757"/>
          </a:xfrm>
        </p:grpSpPr>
        <p:sp>
          <p:nvSpPr>
            <p:cNvPr id="375" name="Google Shape;375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377" name="Google Shape;377;p28"/>
          <p:cNvGrpSpPr/>
          <p:nvPr/>
        </p:nvGrpSpPr>
        <p:grpSpPr>
          <a:xfrm>
            <a:off x="1949006" y="837445"/>
            <a:ext cx="266862" cy="256732"/>
            <a:chOff x="5216456" y="3725484"/>
            <a:chExt cx="356196" cy="265631"/>
          </a:xfrm>
        </p:grpSpPr>
        <p:sp>
          <p:nvSpPr>
            <p:cNvPr id="378" name="Google Shape;378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sp>
        <p:nvSpPr>
          <p:cNvPr id="380" name="Google Shape;380;p28"/>
          <p:cNvSpPr txBox="1"/>
          <p:nvPr/>
        </p:nvSpPr>
        <p:spPr>
          <a:xfrm>
            <a:off x="0" y="4892675"/>
            <a:ext cx="381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381" name="Google Shape;381;p28"/>
          <p:cNvGrpSpPr/>
          <p:nvPr/>
        </p:nvGrpSpPr>
        <p:grpSpPr>
          <a:xfrm>
            <a:off x="7926006" y="837445"/>
            <a:ext cx="266862" cy="256732"/>
            <a:chOff x="5216456" y="3725484"/>
            <a:chExt cx="356196" cy="265631"/>
          </a:xfrm>
        </p:grpSpPr>
        <p:sp>
          <p:nvSpPr>
            <p:cNvPr id="382" name="Google Shape;382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384" name="Google Shape;384;p28"/>
          <p:cNvGrpSpPr/>
          <p:nvPr/>
        </p:nvGrpSpPr>
        <p:grpSpPr>
          <a:xfrm>
            <a:off x="7926006" y="1365620"/>
            <a:ext cx="266862" cy="256732"/>
            <a:chOff x="5216456" y="3725484"/>
            <a:chExt cx="356196" cy="265631"/>
          </a:xfrm>
        </p:grpSpPr>
        <p:sp>
          <p:nvSpPr>
            <p:cNvPr id="385" name="Google Shape;385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387" name="Google Shape;387;p28"/>
          <p:cNvGrpSpPr/>
          <p:nvPr/>
        </p:nvGrpSpPr>
        <p:grpSpPr>
          <a:xfrm>
            <a:off x="7926006" y="1835095"/>
            <a:ext cx="266862" cy="256732"/>
            <a:chOff x="5216456" y="3725484"/>
            <a:chExt cx="356196" cy="265631"/>
          </a:xfrm>
        </p:grpSpPr>
        <p:sp>
          <p:nvSpPr>
            <p:cNvPr id="388" name="Google Shape;388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390" name="Google Shape;390;p28"/>
          <p:cNvGrpSpPr/>
          <p:nvPr/>
        </p:nvGrpSpPr>
        <p:grpSpPr>
          <a:xfrm>
            <a:off x="7926006" y="2295670"/>
            <a:ext cx="266862" cy="256732"/>
            <a:chOff x="5216456" y="3725484"/>
            <a:chExt cx="356196" cy="265631"/>
          </a:xfrm>
        </p:grpSpPr>
        <p:sp>
          <p:nvSpPr>
            <p:cNvPr id="391" name="Google Shape;391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393" name="Google Shape;393;p28"/>
          <p:cNvGrpSpPr/>
          <p:nvPr/>
        </p:nvGrpSpPr>
        <p:grpSpPr>
          <a:xfrm>
            <a:off x="7926006" y="2694670"/>
            <a:ext cx="266862" cy="256732"/>
            <a:chOff x="5216456" y="3725484"/>
            <a:chExt cx="356196" cy="265631"/>
          </a:xfrm>
        </p:grpSpPr>
        <p:sp>
          <p:nvSpPr>
            <p:cNvPr id="394" name="Google Shape;394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396" name="Google Shape;396;p28"/>
          <p:cNvGrpSpPr/>
          <p:nvPr/>
        </p:nvGrpSpPr>
        <p:grpSpPr>
          <a:xfrm>
            <a:off x="7926006" y="3140645"/>
            <a:ext cx="266862" cy="256732"/>
            <a:chOff x="5216456" y="3725484"/>
            <a:chExt cx="356196" cy="265631"/>
          </a:xfrm>
        </p:grpSpPr>
        <p:sp>
          <p:nvSpPr>
            <p:cNvPr id="397" name="Google Shape;397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399" name="Google Shape;399;p28"/>
          <p:cNvGrpSpPr/>
          <p:nvPr/>
        </p:nvGrpSpPr>
        <p:grpSpPr>
          <a:xfrm>
            <a:off x="7926006" y="3586620"/>
            <a:ext cx="266862" cy="256732"/>
            <a:chOff x="5216456" y="3725484"/>
            <a:chExt cx="356196" cy="265631"/>
          </a:xfrm>
        </p:grpSpPr>
        <p:sp>
          <p:nvSpPr>
            <p:cNvPr id="400" name="Google Shape;400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402" name="Google Shape;402;p28"/>
          <p:cNvGrpSpPr/>
          <p:nvPr/>
        </p:nvGrpSpPr>
        <p:grpSpPr>
          <a:xfrm>
            <a:off x="7926006" y="4114795"/>
            <a:ext cx="266862" cy="256732"/>
            <a:chOff x="5216456" y="3725484"/>
            <a:chExt cx="356196" cy="265631"/>
          </a:xfrm>
        </p:grpSpPr>
        <p:sp>
          <p:nvSpPr>
            <p:cNvPr id="403" name="Google Shape;403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405" name="Google Shape;405;p28"/>
          <p:cNvGrpSpPr/>
          <p:nvPr/>
        </p:nvGrpSpPr>
        <p:grpSpPr>
          <a:xfrm>
            <a:off x="7926006" y="4568120"/>
            <a:ext cx="266862" cy="256732"/>
            <a:chOff x="5216456" y="3725484"/>
            <a:chExt cx="356196" cy="265631"/>
          </a:xfrm>
        </p:grpSpPr>
        <p:sp>
          <p:nvSpPr>
            <p:cNvPr id="406" name="Google Shape;406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408" name="Google Shape;408;p28"/>
          <p:cNvGrpSpPr/>
          <p:nvPr/>
        </p:nvGrpSpPr>
        <p:grpSpPr>
          <a:xfrm>
            <a:off x="4438569" y="837445"/>
            <a:ext cx="266862" cy="256732"/>
            <a:chOff x="5216456" y="3725484"/>
            <a:chExt cx="356196" cy="265631"/>
          </a:xfrm>
        </p:grpSpPr>
        <p:sp>
          <p:nvSpPr>
            <p:cNvPr id="409" name="Google Shape;409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411" name="Google Shape;411;p28"/>
          <p:cNvGrpSpPr/>
          <p:nvPr/>
        </p:nvGrpSpPr>
        <p:grpSpPr>
          <a:xfrm>
            <a:off x="4438569" y="2242107"/>
            <a:ext cx="266862" cy="256732"/>
            <a:chOff x="5216456" y="3725484"/>
            <a:chExt cx="356196" cy="265631"/>
          </a:xfrm>
        </p:grpSpPr>
        <p:sp>
          <p:nvSpPr>
            <p:cNvPr id="412" name="Google Shape;412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414" name="Google Shape;414;p28"/>
          <p:cNvGrpSpPr/>
          <p:nvPr/>
        </p:nvGrpSpPr>
        <p:grpSpPr>
          <a:xfrm>
            <a:off x="1969261" y="1321520"/>
            <a:ext cx="226354" cy="256727"/>
            <a:chOff x="5779408" y="3699191"/>
            <a:chExt cx="317645" cy="318757"/>
          </a:xfrm>
        </p:grpSpPr>
        <p:sp>
          <p:nvSpPr>
            <p:cNvPr id="415" name="Google Shape;415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417" name="Google Shape;417;p28"/>
          <p:cNvGrpSpPr/>
          <p:nvPr/>
        </p:nvGrpSpPr>
        <p:grpSpPr>
          <a:xfrm>
            <a:off x="1969261" y="2675620"/>
            <a:ext cx="226354" cy="256727"/>
            <a:chOff x="5779408" y="3699191"/>
            <a:chExt cx="317645" cy="318757"/>
          </a:xfrm>
        </p:grpSpPr>
        <p:sp>
          <p:nvSpPr>
            <p:cNvPr id="418" name="Google Shape;418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420" name="Google Shape;420;p28"/>
          <p:cNvGrpSpPr/>
          <p:nvPr/>
        </p:nvGrpSpPr>
        <p:grpSpPr>
          <a:xfrm>
            <a:off x="1969261" y="3121595"/>
            <a:ext cx="226354" cy="256727"/>
            <a:chOff x="5779408" y="3699191"/>
            <a:chExt cx="317645" cy="318757"/>
          </a:xfrm>
        </p:grpSpPr>
        <p:sp>
          <p:nvSpPr>
            <p:cNvPr id="421" name="Google Shape;421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423" name="Google Shape;423;p28"/>
          <p:cNvGrpSpPr/>
          <p:nvPr/>
        </p:nvGrpSpPr>
        <p:grpSpPr>
          <a:xfrm>
            <a:off x="1969261" y="3567570"/>
            <a:ext cx="226354" cy="256727"/>
            <a:chOff x="5779408" y="3699191"/>
            <a:chExt cx="317645" cy="318757"/>
          </a:xfrm>
        </p:grpSpPr>
        <p:sp>
          <p:nvSpPr>
            <p:cNvPr id="424" name="Google Shape;424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426" name="Google Shape;426;p28"/>
          <p:cNvGrpSpPr/>
          <p:nvPr/>
        </p:nvGrpSpPr>
        <p:grpSpPr>
          <a:xfrm>
            <a:off x="1949006" y="2253132"/>
            <a:ext cx="266862" cy="256732"/>
            <a:chOff x="5216456" y="3725484"/>
            <a:chExt cx="356196" cy="265631"/>
          </a:xfrm>
        </p:grpSpPr>
        <p:sp>
          <p:nvSpPr>
            <p:cNvPr id="427" name="Google Shape;427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429" name="Google Shape;429;p28"/>
          <p:cNvGrpSpPr/>
          <p:nvPr/>
        </p:nvGrpSpPr>
        <p:grpSpPr>
          <a:xfrm>
            <a:off x="1949006" y="4568120"/>
            <a:ext cx="266862" cy="256732"/>
            <a:chOff x="5216456" y="3725484"/>
            <a:chExt cx="356196" cy="265631"/>
          </a:xfrm>
        </p:grpSpPr>
        <p:sp>
          <p:nvSpPr>
            <p:cNvPr id="430" name="Google Shape;430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432" name="Google Shape;432;p28"/>
          <p:cNvGrpSpPr/>
          <p:nvPr/>
        </p:nvGrpSpPr>
        <p:grpSpPr>
          <a:xfrm>
            <a:off x="3193794" y="837445"/>
            <a:ext cx="266862" cy="256732"/>
            <a:chOff x="5216456" y="3725484"/>
            <a:chExt cx="356196" cy="265631"/>
          </a:xfrm>
        </p:grpSpPr>
        <p:sp>
          <p:nvSpPr>
            <p:cNvPr id="433" name="Google Shape;433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435" name="Google Shape;435;p28"/>
          <p:cNvGrpSpPr/>
          <p:nvPr/>
        </p:nvGrpSpPr>
        <p:grpSpPr>
          <a:xfrm>
            <a:off x="3203923" y="2675620"/>
            <a:ext cx="226354" cy="256727"/>
            <a:chOff x="5779408" y="3699191"/>
            <a:chExt cx="317645" cy="318757"/>
          </a:xfrm>
        </p:grpSpPr>
        <p:sp>
          <p:nvSpPr>
            <p:cNvPr id="436" name="Google Shape;436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438" name="Google Shape;438;p28"/>
          <p:cNvGrpSpPr/>
          <p:nvPr/>
        </p:nvGrpSpPr>
        <p:grpSpPr>
          <a:xfrm>
            <a:off x="3203923" y="1321520"/>
            <a:ext cx="226354" cy="256727"/>
            <a:chOff x="5779408" y="3699191"/>
            <a:chExt cx="317645" cy="318757"/>
          </a:xfrm>
        </p:grpSpPr>
        <p:sp>
          <p:nvSpPr>
            <p:cNvPr id="439" name="Google Shape;439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441" name="Google Shape;441;p28"/>
          <p:cNvGrpSpPr/>
          <p:nvPr/>
        </p:nvGrpSpPr>
        <p:grpSpPr>
          <a:xfrm>
            <a:off x="1969261" y="4105270"/>
            <a:ext cx="226354" cy="256727"/>
            <a:chOff x="5779408" y="3699191"/>
            <a:chExt cx="317645" cy="318757"/>
          </a:xfrm>
        </p:grpSpPr>
        <p:sp>
          <p:nvSpPr>
            <p:cNvPr id="442" name="Google Shape;442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444" name="Google Shape;444;p28"/>
          <p:cNvGrpSpPr/>
          <p:nvPr/>
        </p:nvGrpSpPr>
        <p:grpSpPr>
          <a:xfrm>
            <a:off x="3203923" y="1808595"/>
            <a:ext cx="226354" cy="256727"/>
            <a:chOff x="5779408" y="3699191"/>
            <a:chExt cx="317645" cy="318757"/>
          </a:xfrm>
        </p:grpSpPr>
        <p:sp>
          <p:nvSpPr>
            <p:cNvPr id="445" name="Google Shape;445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447" name="Google Shape;447;p28"/>
          <p:cNvGrpSpPr/>
          <p:nvPr/>
        </p:nvGrpSpPr>
        <p:grpSpPr>
          <a:xfrm>
            <a:off x="3193794" y="2242107"/>
            <a:ext cx="266862" cy="256732"/>
            <a:chOff x="5216456" y="3725484"/>
            <a:chExt cx="356196" cy="265631"/>
          </a:xfrm>
        </p:grpSpPr>
        <p:sp>
          <p:nvSpPr>
            <p:cNvPr id="448" name="Google Shape;448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450" name="Google Shape;450;p28"/>
          <p:cNvGrpSpPr/>
          <p:nvPr/>
        </p:nvGrpSpPr>
        <p:grpSpPr>
          <a:xfrm>
            <a:off x="3214048" y="3109120"/>
            <a:ext cx="226354" cy="256727"/>
            <a:chOff x="5779408" y="3699191"/>
            <a:chExt cx="317645" cy="318757"/>
          </a:xfrm>
        </p:grpSpPr>
        <p:sp>
          <p:nvSpPr>
            <p:cNvPr id="451" name="Google Shape;451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453" name="Google Shape;453;p28"/>
          <p:cNvGrpSpPr/>
          <p:nvPr/>
        </p:nvGrpSpPr>
        <p:grpSpPr>
          <a:xfrm>
            <a:off x="3203923" y="3542620"/>
            <a:ext cx="226354" cy="256727"/>
            <a:chOff x="5779408" y="3699191"/>
            <a:chExt cx="317645" cy="318757"/>
          </a:xfrm>
        </p:grpSpPr>
        <p:sp>
          <p:nvSpPr>
            <p:cNvPr id="454" name="Google Shape;454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456" name="Google Shape;456;p28"/>
          <p:cNvGrpSpPr/>
          <p:nvPr/>
        </p:nvGrpSpPr>
        <p:grpSpPr>
          <a:xfrm>
            <a:off x="3214048" y="4114795"/>
            <a:ext cx="226354" cy="256727"/>
            <a:chOff x="5779408" y="3699191"/>
            <a:chExt cx="317645" cy="318757"/>
          </a:xfrm>
        </p:grpSpPr>
        <p:sp>
          <p:nvSpPr>
            <p:cNvPr id="457" name="Google Shape;457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459" name="Google Shape;459;p28"/>
          <p:cNvGrpSpPr/>
          <p:nvPr/>
        </p:nvGrpSpPr>
        <p:grpSpPr>
          <a:xfrm>
            <a:off x="3183669" y="4568120"/>
            <a:ext cx="266862" cy="256732"/>
            <a:chOff x="5216456" y="3725484"/>
            <a:chExt cx="356196" cy="265631"/>
          </a:xfrm>
        </p:grpSpPr>
        <p:sp>
          <p:nvSpPr>
            <p:cNvPr id="460" name="Google Shape;460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462" name="Google Shape;462;p28"/>
          <p:cNvGrpSpPr/>
          <p:nvPr/>
        </p:nvGrpSpPr>
        <p:grpSpPr>
          <a:xfrm>
            <a:off x="4438573" y="1365620"/>
            <a:ext cx="226354" cy="256727"/>
            <a:chOff x="5779408" y="3699191"/>
            <a:chExt cx="317645" cy="318757"/>
          </a:xfrm>
        </p:grpSpPr>
        <p:sp>
          <p:nvSpPr>
            <p:cNvPr id="463" name="Google Shape;463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465" name="Google Shape;465;p28"/>
          <p:cNvGrpSpPr/>
          <p:nvPr/>
        </p:nvGrpSpPr>
        <p:grpSpPr>
          <a:xfrm>
            <a:off x="4438573" y="1852695"/>
            <a:ext cx="226354" cy="256727"/>
            <a:chOff x="5779408" y="3699191"/>
            <a:chExt cx="317645" cy="318757"/>
          </a:xfrm>
        </p:grpSpPr>
        <p:sp>
          <p:nvSpPr>
            <p:cNvPr id="466" name="Google Shape;466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468" name="Google Shape;468;p28"/>
          <p:cNvGrpSpPr/>
          <p:nvPr/>
        </p:nvGrpSpPr>
        <p:grpSpPr>
          <a:xfrm>
            <a:off x="4438569" y="2694670"/>
            <a:ext cx="266862" cy="256732"/>
            <a:chOff x="5216456" y="3725484"/>
            <a:chExt cx="356196" cy="265631"/>
          </a:xfrm>
        </p:grpSpPr>
        <p:sp>
          <p:nvSpPr>
            <p:cNvPr id="469" name="Google Shape;469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471" name="Google Shape;471;p28"/>
          <p:cNvGrpSpPr/>
          <p:nvPr/>
        </p:nvGrpSpPr>
        <p:grpSpPr>
          <a:xfrm>
            <a:off x="4448698" y="3118595"/>
            <a:ext cx="226354" cy="256727"/>
            <a:chOff x="5779408" y="3699191"/>
            <a:chExt cx="317645" cy="318757"/>
          </a:xfrm>
        </p:grpSpPr>
        <p:sp>
          <p:nvSpPr>
            <p:cNvPr id="472" name="Google Shape;472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474" name="Google Shape;474;p28"/>
          <p:cNvGrpSpPr/>
          <p:nvPr/>
        </p:nvGrpSpPr>
        <p:grpSpPr>
          <a:xfrm>
            <a:off x="4438573" y="3552095"/>
            <a:ext cx="226354" cy="256727"/>
            <a:chOff x="5779408" y="3699191"/>
            <a:chExt cx="317645" cy="318757"/>
          </a:xfrm>
        </p:grpSpPr>
        <p:sp>
          <p:nvSpPr>
            <p:cNvPr id="475" name="Google Shape;475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477" name="Google Shape;477;p28"/>
          <p:cNvGrpSpPr/>
          <p:nvPr/>
        </p:nvGrpSpPr>
        <p:grpSpPr>
          <a:xfrm>
            <a:off x="4448698" y="4124270"/>
            <a:ext cx="226354" cy="256727"/>
            <a:chOff x="5779408" y="3699191"/>
            <a:chExt cx="317645" cy="318757"/>
          </a:xfrm>
        </p:grpSpPr>
        <p:sp>
          <p:nvSpPr>
            <p:cNvPr id="478" name="Google Shape;478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480" name="Google Shape;480;p28"/>
          <p:cNvGrpSpPr/>
          <p:nvPr/>
        </p:nvGrpSpPr>
        <p:grpSpPr>
          <a:xfrm>
            <a:off x="4418319" y="4594245"/>
            <a:ext cx="266862" cy="256732"/>
            <a:chOff x="5216456" y="3725484"/>
            <a:chExt cx="356196" cy="265631"/>
          </a:xfrm>
        </p:grpSpPr>
        <p:sp>
          <p:nvSpPr>
            <p:cNvPr id="481" name="Google Shape;481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483" name="Google Shape;483;p28"/>
          <p:cNvGrpSpPr/>
          <p:nvPr/>
        </p:nvGrpSpPr>
        <p:grpSpPr>
          <a:xfrm>
            <a:off x="5544706" y="837445"/>
            <a:ext cx="266862" cy="256732"/>
            <a:chOff x="5216456" y="3725484"/>
            <a:chExt cx="356196" cy="265631"/>
          </a:xfrm>
        </p:grpSpPr>
        <p:sp>
          <p:nvSpPr>
            <p:cNvPr id="484" name="Google Shape;484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486" name="Google Shape;486;p28"/>
          <p:cNvGrpSpPr/>
          <p:nvPr/>
        </p:nvGrpSpPr>
        <p:grpSpPr>
          <a:xfrm>
            <a:off x="5564961" y="1323020"/>
            <a:ext cx="226354" cy="256727"/>
            <a:chOff x="5779408" y="3699191"/>
            <a:chExt cx="317645" cy="318757"/>
          </a:xfrm>
        </p:grpSpPr>
        <p:sp>
          <p:nvSpPr>
            <p:cNvPr id="487" name="Google Shape;487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489" name="Google Shape;489;p28"/>
          <p:cNvGrpSpPr/>
          <p:nvPr/>
        </p:nvGrpSpPr>
        <p:grpSpPr>
          <a:xfrm>
            <a:off x="5544706" y="1787295"/>
            <a:ext cx="266862" cy="256732"/>
            <a:chOff x="5216456" y="3725484"/>
            <a:chExt cx="356196" cy="265631"/>
          </a:xfrm>
        </p:grpSpPr>
        <p:sp>
          <p:nvSpPr>
            <p:cNvPr id="490" name="Google Shape;490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492" name="Google Shape;492;p28"/>
          <p:cNvGrpSpPr/>
          <p:nvPr/>
        </p:nvGrpSpPr>
        <p:grpSpPr>
          <a:xfrm>
            <a:off x="5559894" y="2251570"/>
            <a:ext cx="266862" cy="256732"/>
            <a:chOff x="5216456" y="3725484"/>
            <a:chExt cx="356196" cy="265631"/>
          </a:xfrm>
        </p:grpSpPr>
        <p:sp>
          <p:nvSpPr>
            <p:cNvPr id="493" name="Google Shape;493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495" name="Google Shape;495;p28"/>
          <p:cNvGrpSpPr/>
          <p:nvPr/>
        </p:nvGrpSpPr>
        <p:grpSpPr>
          <a:xfrm>
            <a:off x="5544706" y="2715845"/>
            <a:ext cx="266862" cy="256732"/>
            <a:chOff x="5216456" y="3725484"/>
            <a:chExt cx="356196" cy="265631"/>
          </a:xfrm>
        </p:grpSpPr>
        <p:sp>
          <p:nvSpPr>
            <p:cNvPr id="496" name="Google Shape;496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498" name="Google Shape;498;p28"/>
          <p:cNvGrpSpPr/>
          <p:nvPr/>
        </p:nvGrpSpPr>
        <p:grpSpPr>
          <a:xfrm>
            <a:off x="5554836" y="3139770"/>
            <a:ext cx="226354" cy="256727"/>
            <a:chOff x="5779408" y="3699191"/>
            <a:chExt cx="317645" cy="318757"/>
          </a:xfrm>
        </p:grpSpPr>
        <p:sp>
          <p:nvSpPr>
            <p:cNvPr id="499" name="Google Shape;499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501" name="Google Shape;501;p28"/>
          <p:cNvGrpSpPr/>
          <p:nvPr/>
        </p:nvGrpSpPr>
        <p:grpSpPr>
          <a:xfrm>
            <a:off x="5544711" y="3573270"/>
            <a:ext cx="226354" cy="256727"/>
            <a:chOff x="5779408" y="3699191"/>
            <a:chExt cx="317645" cy="318757"/>
          </a:xfrm>
        </p:grpSpPr>
        <p:sp>
          <p:nvSpPr>
            <p:cNvPr id="502" name="Google Shape;502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504" name="Google Shape;504;p28"/>
          <p:cNvGrpSpPr/>
          <p:nvPr/>
        </p:nvGrpSpPr>
        <p:grpSpPr>
          <a:xfrm>
            <a:off x="5554836" y="4145445"/>
            <a:ext cx="226354" cy="256727"/>
            <a:chOff x="5779408" y="3699191"/>
            <a:chExt cx="317645" cy="318757"/>
          </a:xfrm>
        </p:grpSpPr>
        <p:sp>
          <p:nvSpPr>
            <p:cNvPr id="505" name="Google Shape;505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507" name="Google Shape;507;p28"/>
          <p:cNvGrpSpPr/>
          <p:nvPr/>
        </p:nvGrpSpPr>
        <p:grpSpPr>
          <a:xfrm>
            <a:off x="5544711" y="4594245"/>
            <a:ext cx="226354" cy="256727"/>
            <a:chOff x="5779408" y="3699191"/>
            <a:chExt cx="317645" cy="318757"/>
          </a:xfrm>
        </p:grpSpPr>
        <p:sp>
          <p:nvSpPr>
            <p:cNvPr id="508" name="Google Shape;508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510" name="Google Shape;510;p28"/>
          <p:cNvGrpSpPr/>
          <p:nvPr/>
        </p:nvGrpSpPr>
        <p:grpSpPr>
          <a:xfrm>
            <a:off x="6717644" y="848095"/>
            <a:ext cx="266862" cy="256732"/>
            <a:chOff x="5216456" y="3725484"/>
            <a:chExt cx="356196" cy="265631"/>
          </a:xfrm>
        </p:grpSpPr>
        <p:sp>
          <p:nvSpPr>
            <p:cNvPr id="511" name="Google Shape;511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513" name="Google Shape;513;p28"/>
          <p:cNvGrpSpPr/>
          <p:nvPr/>
        </p:nvGrpSpPr>
        <p:grpSpPr>
          <a:xfrm>
            <a:off x="6737898" y="1333670"/>
            <a:ext cx="226354" cy="256727"/>
            <a:chOff x="5779408" y="3699191"/>
            <a:chExt cx="317645" cy="318757"/>
          </a:xfrm>
        </p:grpSpPr>
        <p:sp>
          <p:nvSpPr>
            <p:cNvPr id="514" name="Google Shape;514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516" name="Google Shape;516;p28"/>
          <p:cNvGrpSpPr/>
          <p:nvPr/>
        </p:nvGrpSpPr>
        <p:grpSpPr>
          <a:xfrm>
            <a:off x="6717644" y="1797945"/>
            <a:ext cx="266862" cy="256732"/>
            <a:chOff x="5216456" y="3725484"/>
            <a:chExt cx="356196" cy="265631"/>
          </a:xfrm>
        </p:grpSpPr>
        <p:sp>
          <p:nvSpPr>
            <p:cNvPr id="517" name="Google Shape;517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519" name="Google Shape;519;p28"/>
          <p:cNvGrpSpPr/>
          <p:nvPr/>
        </p:nvGrpSpPr>
        <p:grpSpPr>
          <a:xfrm>
            <a:off x="6732831" y="2262220"/>
            <a:ext cx="266862" cy="256732"/>
            <a:chOff x="5216456" y="3725484"/>
            <a:chExt cx="356196" cy="265631"/>
          </a:xfrm>
        </p:grpSpPr>
        <p:sp>
          <p:nvSpPr>
            <p:cNvPr id="520" name="Google Shape;520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522" name="Google Shape;522;p28"/>
          <p:cNvGrpSpPr/>
          <p:nvPr/>
        </p:nvGrpSpPr>
        <p:grpSpPr>
          <a:xfrm>
            <a:off x="6717644" y="2726495"/>
            <a:ext cx="266862" cy="256732"/>
            <a:chOff x="5216456" y="3725484"/>
            <a:chExt cx="356196" cy="265631"/>
          </a:xfrm>
        </p:grpSpPr>
        <p:sp>
          <p:nvSpPr>
            <p:cNvPr id="523" name="Google Shape;523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525" name="Google Shape;525;p28"/>
          <p:cNvGrpSpPr/>
          <p:nvPr/>
        </p:nvGrpSpPr>
        <p:grpSpPr>
          <a:xfrm>
            <a:off x="6720169" y="3190770"/>
            <a:ext cx="266862" cy="256732"/>
            <a:chOff x="5216456" y="3725484"/>
            <a:chExt cx="356196" cy="265631"/>
          </a:xfrm>
        </p:grpSpPr>
        <p:sp>
          <p:nvSpPr>
            <p:cNvPr id="526" name="Google Shape;526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6720169" y="3636745"/>
            <a:ext cx="266862" cy="256732"/>
            <a:chOff x="5216456" y="3725484"/>
            <a:chExt cx="356196" cy="265631"/>
          </a:xfrm>
        </p:grpSpPr>
        <p:sp>
          <p:nvSpPr>
            <p:cNvPr id="529" name="Google Shape;529;p28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6745486" y="4119320"/>
            <a:ext cx="226354" cy="256727"/>
            <a:chOff x="5779408" y="3699191"/>
            <a:chExt cx="317645" cy="318757"/>
          </a:xfrm>
        </p:grpSpPr>
        <p:sp>
          <p:nvSpPr>
            <p:cNvPr id="532" name="Google Shape;532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6735361" y="4568120"/>
            <a:ext cx="226354" cy="256727"/>
            <a:chOff x="5779408" y="3699191"/>
            <a:chExt cx="317645" cy="318757"/>
          </a:xfrm>
        </p:grpSpPr>
        <p:sp>
          <p:nvSpPr>
            <p:cNvPr id="535" name="Google Shape;535;p28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accent4"/>
                </a:highlight>
              </a:endParaRPr>
            </a:p>
          </p:txBody>
        </p:sp>
      </p:grpSp>
      <p:sp>
        <p:nvSpPr>
          <p:cNvPr id="537" name="Google Shape;53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/>
          <p:nvPr>
            <p:ph idx="2" type="ctrTitle"/>
          </p:nvPr>
        </p:nvSpPr>
        <p:spPr>
          <a:xfrm>
            <a:off x="76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GOALS</a:t>
            </a:r>
            <a:endParaRPr sz="1400"/>
          </a:p>
        </p:txBody>
      </p:sp>
      <p:sp>
        <p:nvSpPr>
          <p:cNvPr id="543" name="Google Shape;543;p29"/>
          <p:cNvSpPr txBox="1"/>
          <p:nvPr>
            <p:ph idx="12" type="sldNum"/>
          </p:nvPr>
        </p:nvSpPr>
        <p:spPr>
          <a:xfrm>
            <a:off x="8503259" y="47086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29"/>
          <p:cNvSpPr txBox="1"/>
          <p:nvPr/>
        </p:nvSpPr>
        <p:spPr>
          <a:xfrm>
            <a:off x="1735200" y="1591850"/>
            <a:ext cx="5673600" cy="20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 an innovative real estate platform with unique functionalities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Incorporate additional metrics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 can explore areas based on personal preferences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29"/>
          <p:cNvSpPr/>
          <p:nvPr/>
        </p:nvSpPr>
        <p:spPr>
          <a:xfrm>
            <a:off x="7596102" y="1228063"/>
            <a:ext cx="907152" cy="549921"/>
          </a:xfrm>
          <a:custGeom>
            <a:rect b="b" l="l" r="r" t="t"/>
            <a:pathLst>
              <a:path extrusionOk="0" h="21379" w="3587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7895375" y="1429061"/>
            <a:ext cx="907152" cy="549921"/>
          </a:xfrm>
          <a:custGeom>
            <a:rect b="b" l="l" r="r" t="t"/>
            <a:pathLst>
              <a:path extrusionOk="0" h="21379" w="3587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rgbClr val="FCD9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7" name="Google Shape;547;p29"/>
          <p:cNvGrpSpPr/>
          <p:nvPr/>
        </p:nvGrpSpPr>
        <p:grpSpPr>
          <a:xfrm>
            <a:off x="732897" y="3217904"/>
            <a:ext cx="927302" cy="2083860"/>
            <a:chOff x="2449930" y="2556776"/>
            <a:chExt cx="1339065" cy="3009185"/>
          </a:xfrm>
        </p:grpSpPr>
        <p:sp>
          <p:nvSpPr>
            <p:cNvPr id="548" name="Google Shape;548;p29"/>
            <p:cNvSpPr/>
            <p:nvPr/>
          </p:nvSpPr>
          <p:spPr>
            <a:xfrm>
              <a:off x="2449930" y="2556776"/>
              <a:ext cx="1339065" cy="2243750"/>
            </a:xfrm>
            <a:custGeom>
              <a:rect b="b" l="l" r="r" t="t"/>
              <a:pathLst>
                <a:path extrusionOk="0" h="105106" w="62727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2876464" y="3265233"/>
              <a:ext cx="475943" cy="2300727"/>
            </a:xfrm>
            <a:custGeom>
              <a:rect b="b" l="l" r="r" t="t"/>
              <a:pathLst>
                <a:path extrusionOk="0" h="107775" w="2229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29"/>
          <p:cNvGrpSpPr/>
          <p:nvPr/>
        </p:nvGrpSpPr>
        <p:grpSpPr>
          <a:xfrm>
            <a:off x="-2" y="3587707"/>
            <a:ext cx="1282408" cy="1701863"/>
            <a:chOff x="1231043" y="3326737"/>
            <a:chExt cx="1851853" cy="2457564"/>
          </a:xfrm>
        </p:grpSpPr>
        <p:sp>
          <p:nvSpPr>
            <p:cNvPr id="551" name="Google Shape;551;p29"/>
            <p:cNvSpPr/>
            <p:nvPr/>
          </p:nvSpPr>
          <p:spPr>
            <a:xfrm>
              <a:off x="1231043" y="3326737"/>
              <a:ext cx="1851853" cy="1904112"/>
            </a:xfrm>
            <a:custGeom>
              <a:rect b="b" l="l" r="r" t="t"/>
              <a:pathLst>
                <a:path extrusionOk="0" h="89196" w="86748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1899813" y="3980288"/>
              <a:ext cx="541266" cy="1804013"/>
            </a:xfrm>
            <a:custGeom>
              <a:rect b="b" l="l" r="r" t="t"/>
              <a:pathLst>
                <a:path extrusionOk="0" h="84507" w="25355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p29"/>
          <p:cNvSpPr/>
          <p:nvPr/>
        </p:nvSpPr>
        <p:spPr>
          <a:xfrm>
            <a:off x="1908231" y="1683818"/>
            <a:ext cx="225900" cy="226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1908229" y="2657696"/>
            <a:ext cx="225900" cy="226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55" name="Google Shape;555;p29"/>
          <p:cNvSpPr/>
          <p:nvPr/>
        </p:nvSpPr>
        <p:spPr>
          <a:xfrm>
            <a:off x="1908231" y="3406244"/>
            <a:ext cx="225900" cy="22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9"/>
          <p:cNvSpPr/>
          <p:nvPr/>
        </p:nvSpPr>
        <p:spPr>
          <a:xfrm>
            <a:off x="3848287" y="3903725"/>
            <a:ext cx="635100" cy="573300"/>
          </a:xfrm>
          <a:prstGeom prst="ellipse">
            <a:avLst/>
          </a:prstGeom>
          <a:solidFill>
            <a:srgbClr val="9AD7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29"/>
          <p:cNvGrpSpPr/>
          <p:nvPr/>
        </p:nvGrpSpPr>
        <p:grpSpPr>
          <a:xfrm>
            <a:off x="4089326" y="4028142"/>
            <a:ext cx="1206390" cy="750922"/>
            <a:chOff x="829400" y="238125"/>
            <a:chExt cx="5960425" cy="3710090"/>
          </a:xfrm>
        </p:grpSpPr>
        <p:sp>
          <p:nvSpPr>
            <p:cNvPr id="558" name="Google Shape;558;p29"/>
            <p:cNvSpPr/>
            <p:nvPr/>
          </p:nvSpPr>
          <p:spPr>
            <a:xfrm>
              <a:off x="4757200" y="1494400"/>
              <a:ext cx="913150" cy="1510450"/>
            </a:xfrm>
            <a:custGeom>
              <a:rect b="b" l="l" r="r" t="t"/>
              <a:pathLst>
                <a:path extrusionOk="0" h="60418" w="36526">
                  <a:moveTo>
                    <a:pt x="0" y="0"/>
                  </a:moveTo>
                  <a:lnTo>
                    <a:pt x="0" y="30209"/>
                  </a:lnTo>
                  <a:lnTo>
                    <a:pt x="0" y="60418"/>
                  </a:lnTo>
                  <a:lnTo>
                    <a:pt x="36526" y="60418"/>
                  </a:lnTo>
                  <a:lnTo>
                    <a:pt x="36526" y="30209"/>
                  </a:lnTo>
                  <a:lnTo>
                    <a:pt x="36526" y="0"/>
                  </a:ln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2706225" y="2836925"/>
              <a:ext cx="3129100" cy="167925"/>
            </a:xfrm>
            <a:custGeom>
              <a:rect b="b" l="l" r="r" t="t"/>
              <a:pathLst>
                <a:path extrusionOk="0" h="6717" w="125164">
                  <a:moveTo>
                    <a:pt x="6718" y="0"/>
                  </a:moveTo>
                  <a:cubicBezTo>
                    <a:pt x="3008" y="0"/>
                    <a:pt x="0" y="3007"/>
                    <a:pt x="2" y="6717"/>
                  </a:cubicBezTo>
                  <a:lnTo>
                    <a:pt x="125164" y="6717"/>
                  </a:lnTo>
                  <a:cubicBezTo>
                    <a:pt x="125164" y="3007"/>
                    <a:pt x="122157" y="0"/>
                    <a:pt x="118447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3941600" y="312075"/>
              <a:ext cx="385300" cy="488925"/>
            </a:xfrm>
            <a:custGeom>
              <a:rect b="b" l="l" r="r" t="t"/>
              <a:pathLst>
                <a:path extrusionOk="0" h="19557" w="15412">
                  <a:moveTo>
                    <a:pt x="1" y="1"/>
                  </a:moveTo>
                  <a:lnTo>
                    <a:pt x="1" y="9778"/>
                  </a:lnTo>
                  <a:lnTo>
                    <a:pt x="1" y="19556"/>
                  </a:lnTo>
                  <a:lnTo>
                    <a:pt x="15411" y="19556"/>
                  </a:lnTo>
                  <a:lnTo>
                    <a:pt x="15411" y="9778"/>
                  </a:lnTo>
                  <a:lnTo>
                    <a:pt x="15411" y="1"/>
                  </a:ln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3941600" y="386050"/>
              <a:ext cx="385300" cy="152900"/>
            </a:xfrm>
            <a:custGeom>
              <a:rect b="b" l="l" r="r" t="t"/>
              <a:pathLst>
                <a:path extrusionOk="0" h="6116" w="15412">
                  <a:moveTo>
                    <a:pt x="1" y="0"/>
                  </a:moveTo>
                  <a:lnTo>
                    <a:pt x="1" y="3058"/>
                  </a:lnTo>
                  <a:lnTo>
                    <a:pt x="1" y="6115"/>
                  </a:lnTo>
                  <a:lnTo>
                    <a:pt x="15411" y="6115"/>
                  </a:lnTo>
                  <a:lnTo>
                    <a:pt x="15411" y="3058"/>
                  </a:lnTo>
                  <a:lnTo>
                    <a:pt x="15411" y="0"/>
                  </a:ln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9"/>
            <p:cNvSpPr/>
            <p:nvPr/>
          </p:nvSpPr>
          <p:spPr>
            <a:xfrm>
              <a:off x="4101475" y="952450"/>
              <a:ext cx="1671000" cy="648600"/>
            </a:xfrm>
            <a:custGeom>
              <a:rect b="b" l="l" r="r" t="t"/>
              <a:pathLst>
                <a:path extrusionOk="0" h="25944" w="66840">
                  <a:moveTo>
                    <a:pt x="9803" y="1"/>
                  </a:moveTo>
                  <a:cubicBezTo>
                    <a:pt x="8849" y="1"/>
                    <a:pt x="8006" y="619"/>
                    <a:pt x="7719" y="1528"/>
                  </a:cubicBezTo>
                  <a:lnTo>
                    <a:pt x="3861" y="13736"/>
                  </a:lnTo>
                  <a:lnTo>
                    <a:pt x="1" y="25944"/>
                  </a:lnTo>
                  <a:lnTo>
                    <a:pt x="64550" y="25944"/>
                  </a:lnTo>
                  <a:cubicBezTo>
                    <a:pt x="65887" y="25944"/>
                    <a:pt x="66840" y="24646"/>
                    <a:pt x="66437" y="23370"/>
                  </a:cubicBezTo>
                  <a:lnTo>
                    <a:pt x="62984" y="12450"/>
                  </a:lnTo>
                  <a:lnTo>
                    <a:pt x="59532" y="1529"/>
                  </a:lnTo>
                  <a:cubicBezTo>
                    <a:pt x="59245" y="620"/>
                    <a:pt x="58402" y="1"/>
                    <a:pt x="57449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9"/>
            <p:cNvSpPr/>
            <p:nvPr/>
          </p:nvSpPr>
          <p:spPr>
            <a:xfrm>
              <a:off x="1852850" y="761150"/>
              <a:ext cx="3038050" cy="1171975"/>
            </a:xfrm>
            <a:custGeom>
              <a:rect b="b" l="l" r="r" t="t"/>
              <a:pathLst>
                <a:path extrusionOk="0" h="46879" w="121522">
                  <a:moveTo>
                    <a:pt x="19898" y="0"/>
                  </a:moveTo>
                  <a:cubicBezTo>
                    <a:pt x="16873" y="0"/>
                    <a:pt x="14201" y="1961"/>
                    <a:pt x="13289" y="4845"/>
                  </a:cubicBezTo>
                  <a:lnTo>
                    <a:pt x="6645" y="25861"/>
                  </a:lnTo>
                  <a:lnTo>
                    <a:pt x="0" y="46879"/>
                  </a:lnTo>
                  <a:lnTo>
                    <a:pt x="121522" y="46879"/>
                  </a:lnTo>
                  <a:lnTo>
                    <a:pt x="114879" y="25861"/>
                  </a:lnTo>
                  <a:lnTo>
                    <a:pt x="108235" y="4845"/>
                  </a:lnTo>
                  <a:cubicBezTo>
                    <a:pt x="107323" y="1961"/>
                    <a:pt x="104649" y="0"/>
                    <a:pt x="101626" y="0"/>
                  </a:cubicBezTo>
                  <a:cubicBezTo>
                    <a:pt x="101624" y="0"/>
                    <a:pt x="101623" y="0"/>
                    <a:pt x="101622" y="0"/>
                  </a:cubicBezTo>
                  <a:lnTo>
                    <a:pt x="19902" y="0"/>
                  </a:lnTo>
                  <a:cubicBezTo>
                    <a:pt x="19900" y="0"/>
                    <a:pt x="19899" y="0"/>
                    <a:pt x="19898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1972325" y="414100"/>
              <a:ext cx="2799125" cy="2422850"/>
            </a:xfrm>
            <a:custGeom>
              <a:rect b="b" l="l" r="r" t="t"/>
              <a:pathLst>
                <a:path extrusionOk="0" h="96914" w="111965">
                  <a:moveTo>
                    <a:pt x="55983" y="0"/>
                  </a:moveTo>
                  <a:lnTo>
                    <a:pt x="27992" y="27991"/>
                  </a:lnTo>
                  <a:lnTo>
                    <a:pt x="1" y="55982"/>
                  </a:lnTo>
                  <a:lnTo>
                    <a:pt x="1" y="76447"/>
                  </a:lnTo>
                  <a:lnTo>
                    <a:pt x="1" y="96913"/>
                  </a:lnTo>
                  <a:lnTo>
                    <a:pt x="111965" y="96913"/>
                  </a:lnTo>
                  <a:lnTo>
                    <a:pt x="111965" y="76447"/>
                  </a:lnTo>
                  <a:lnTo>
                    <a:pt x="111965" y="55982"/>
                  </a:lnTo>
                  <a:lnTo>
                    <a:pt x="83974" y="27991"/>
                  </a:lnTo>
                  <a:lnTo>
                    <a:pt x="55983" y="0"/>
                  </a:ln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1972325" y="515875"/>
              <a:ext cx="2799125" cy="1572325"/>
            </a:xfrm>
            <a:custGeom>
              <a:rect b="b" l="l" r="r" t="t"/>
              <a:pathLst>
                <a:path extrusionOk="0" h="62893" w="111965">
                  <a:moveTo>
                    <a:pt x="55990" y="0"/>
                  </a:moveTo>
                  <a:cubicBezTo>
                    <a:pt x="55395" y="0"/>
                    <a:pt x="54800" y="227"/>
                    <a:pt x="54345" y="682"/>
                  </a:cubicBezTo>
                  <a:lnTo>
                    <a:pt x="27173" y="27847"/>
                  </a:lnTo>
                  <a:lnTo>
                    <a:pt x="1" y="55013"/>
                  </a:lnTo>
                  <a:lnTo>
                    <a:pt x="1" y="62892"/>
                  </a:lnTo>
                  <a:lnTo>
                    <a:pt x="27992" y="34900"/>
                  </a:lnTo>
                  <a:lnTo>
                    <a:pt x="55983" y="6910"/>
                  </a:lnTo>
                  <a:lnTo>
                    <a:pt x="83974" y="34900"/>
                  </a:lnTo>
                  <a:lnTo>
                    <a:pt x="111965" y="62892"/>
                  </a:lnTo>
                  <a:lnTo>
                    <a:pt x="111965" y="55011"/>
                  </a:lnTo>
                  <a:lnTo>
                    <a:pt x="84800" y="27847"/>
                  </a:lnTo>
                  <a:lnTo>
                    <a:pt x="57636" y="682"/>
                  </a:lnTo>
                  <a:cubicBezTo>
                    <a:pt x="57181" y="227"/>
                    <a:pt x="56586" y="0"/>
                    <a:pt x="55990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1776775" y="388600"/>
              <a:ext cx="3190225" cy="1662550"/>
            </a:xfrm>
            <a:custGeom>
              <a:rect b="b" l="l" r="r" t="t"/>
              <a:pathLst>
                <a:path extrusionOk="0" h="66502" w="127609">
                  <a:moveTo>
                    <a:pt x="63812" y="1"/>
                  </a:moveTo>
                  <a:cubicBezTo>
                    <a:pt x="63217" y="1"/>
                    <a:pt x="62622" y="228"/>
                    <a:pt x="62167" y="682"/>
                  </a:cubicBezTo>
                  <a:lnTo>
                    <a:pt x="31628" y="31214"/>
                  </a:lnTo>
                  <a:lnTo>
                    <a:pt x="1089" y="61744"/>
                  </a:lnTo>
                  <a:cubicBezTo>
                    <a:pt x="1" y="62834"/>
                    <a:pt x="1" y="64598"/>
                    <a:pt x="1089" y="65686"/>
                  </a:cubicBezTo>
                  <a:cubicBezTo>
                    <a:pt x="1632" y="66230"/>
                    <a:pt x="2345" y="66502"/>
                    <a:pt x="3058" y="66502"/>
                  </a:cubicBezTo>
                  <a:cubicBezTo>
                    <a:pt x="3771" y="66502"/>
                    <a:pt x="4484" y="66230"/>
                    <a:pt x="5028" y="65686"/>
                  </a:cubicBezTo>
                  <a:lnTo>
                    <a:pt x="34417" y="36297"/>
                  </a:lnTo>
                  <a:lnTo>
                    <a:pt x="63805" y="6910"/>
                  </a:lnTo>
                  <a:lnTo>
                    <a:pt x="93192" y="36297"/>
                  </a:lnTo>
                  <a:lnTo>
                    <a:pt x="122580" y="65686"/>
                  </a:lnTo>
                  <a:cubicBezTo>
                    <a:pt x="123124" y="66230"/>
                    <a:pt x="123837" y="66502"/>
                    <a:pt x="124550" y="66502"/>
                  </a:cubicBezTo>
                  <a:cubicBezTo>
                    <a:pt x="125263" y="66502"/>
                    <a:pt x="125976" y="66230"/>
                    <a:pt x="126520" y="65686"/>
                  </a:cubicBezTo>
                  <a:lnTo>
                    <a:pt x="126521" y="65686"/>
                  </a:lnTo>
                  <a:cubicBezTo>
                    <a:pt x="127609" y="64598"/>
                    <a:pt x="127609" y="62832"/>
                    <a:pt x="126521" y="61744"/>
                  </a:cubicBezTo>
                  <a:lnTo>
                    <a:pt x="95989" y="31214"/>
                  </a:lnTo>
                  <a:lnTo>
                    <a:pt x="65458" y="682"/>
                  </a:lnTo>
                  <a:cubicBezTo>
                    <a:pt x="65003" y="228"/>
                    <a:pt x="64408" y="1"/>
                    <a:pt x="63812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1807350" y="2836925"/>
              <a:ext cx="3129075" cy="167925"/>
            </a:xfrm>
            <a:custGeom>
              <a:rect b="b" l="l" r="r" t="t"/>
              <a:pathLst>
                <a:path extrusionOk="0" h="6717" w="125163">
                  <a:moveTo>
                    <a:pt x="6717" y="0"/>
                  </a:moveTo>
                  <a:cubicBezTo>
                    <a:pt x="3007" y="0"/>
                    <a:pt x="1" y="3007"/>
                    <a:pt x="1" y="6717"/>
                  </a:cubicBezTo>
                  <a:lnTo>
                    <a:pt x="125163" y="6717"/>
                  </a:lnTo>
                  <a:cubicBezTo>
                    <a:pt x="125163" y="3007"/>
                    <a:pt x="122156" y="0"/>
                    <a:pt x="11844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3158525" y="1859250"/>
              <a:ext cx="426750" cy="1145600"/>
            </a:xfrm>
            <a:custGeom>
              <a:rect b="b" l="l" r="r" t="t"/>
              <a:pathLst>
                <a:path extrusionOk="0" h="45824" w="17070">
                  <a:moveTo>
                    <a:pt x="5402" y="1"/>
                  </a:moveTo>
                  <a:cubicBezTo>
                    <a:pt x="2419" y="1"/>
                    <a:pt x="0" y="2418"/>
                    <a:pt x="0" y="5401"/>
                  </a:cubicBezTo>
                  <a:lnTo>
                    <a:pt x="0" y="45824"/>
                  </a:lnTo>
                  <a:lnTo>
                    <a:pt x="17069" y="45824"/>
                  </a:lnTo>
                  <a:lnTo>
                    <a:pt x="17069" y="5401"/>
                  </a:lnTo>
                  <a:cubicBezTo>
                    <a:pt x="17069" y="2418"/>
                    <a:pt x="14650" y="1"/>
                    <a:pt x="11668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2335025" y="1859225"/>
              <a:ext cx="432400" cy="787225"/>
            </a:xfrm>
            <a:custGeom>
              <a:rect b="b" l="l" r="r" t="t"/>
              <a:pathLst>
                <a:path extrusionOk="0" h="31489" w="17296">
                  <a:moveTo>
                    <a:pt x="2864" y="0"/>
                  </a:moveTo>
                  <a:cubicBezTo>
                    <a:pt x="1282" y="0"/>
                    <a:pt x="0" y="1283"/>
                    <a:pt x="0" y="2865"/>
                  </a:cubicBezTo>
                  <a:lnTo>
                    <a:pt x="0" y="28624"/>
                  </a:lnTo>
                  <a:cubicBezTo>
                    <a:pt x="0" y="30206"/>
                    <a:pt x="1282" y="31487"/>
                    <a:pt x="2864" y="31487"/>
                  </a:cubicBezTo>
                  <a:lnTo>
                    <a:pt x="2864" y="31489"/>
                  </a:lnTo>
                  <a:lnTo>
                    <a:pt x="14430" y="31489"/>
                  </a:lnTo>
                  <a:cubicBezTo>
                    <a:pt x="16013" y="31487"/>
                    <a:pt x="17296" y="30206"/>
                    <a:pt x="17296" y="28624"/>
                  </a:cubicBezTo>
                  <a:lnTo>
                    <a:pt x="17296" y="2865"/>
                  </a:lnTo>
                  <a:cubicBezTo>
                    <a:pt x="17296" y="1283"/>
                    <a:pt x="16013" y="0"/>
                    <a:pt x="14430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3976350" y="1859225"/>
              <a:ext cx="432425" cy="787225"/>
            </a:xfrm>
            <a:custGeom>
              <a:rect b="b" l="l" r="r" t="t"/>
              <a:pathLst>
                <a:path extrusionOk="0" h="31489" w="17297">
                  <a:moveTo>
                    <a:pt x="2865" y="0"/>
                  </a:moveTo>
                  <a:cubicBezTo>
                    <a:pt x="1282" y="0"/>
                    <a:pt x="1" y="1283"/>
                    <a:pt x="1" y="2865"/>
                  </a:cubicBezTo>
                  <a:lnTo>
                    <a:pt x="1" y="28624"/>
                  </a:lnTo>
                  <a:cubicBezTo>
                    <a:pt x="1" y="30206"/>
                    <a:pt x="1282" y="31487"/>
                    <a:pt x="2865" y="31487"/>
                  </a:cubicBezTo>
                  <a:lnTo>
                    <a:pt x="2865" y="31489"/>
                  </a:lnTo>
                  <a:lnTo>
                    <a:pt x="14431" y="31489"/>
                  </a:lnTo>
                  <a:cubicBezTo>
                    <a:pt x="16013" y="31487"/>
                    <a:pt x="17297" y="30206"/>
                    <a:pt x="17297" y="28624"/>
                  </a:cubicBezTo>
                  <a:lnTo>
                    <a:pt x="17297" y="2865"/>
                  </a:lnTo>
                  <a:cubicBezTo>
                    <a:pt x="17297" y="1283"/>
                    <a:pt x="16013" y="0"/>
                    <a:pt x="14431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3135875" y="1063400"/>
              <a:ext cx="449425" cy="426725"/>
            </a:xfrm>
            <a:custGeom>
              <a:rect b="b" l="l" r="r" t="t"/>
              <a:pathLst>
                <a:path extrusionOk="0" h="17069" w="17977">
                  <a:moveTo>
                    <a:pt x="9437" y="0"/>
                  </a:moveTo>
                  <a:cubicBezTo>
                    <a:pt x="7796" y="0"/>
                    <a:pt x="6145" y="472"/>
                    <a:pt x="4700" y="1438"/>
                  </a:cubicBezTo>
                  <a:cubicBezTo>
                    <a:pt x="1315" y="3701"/>
                    <a:pt x="0" y="8037"/>
                    <a:pt x="1558" y="11800"/>
                  </a:cubicBezTo>
                  <a:cubicBezTo>
                    <a:pt x="2899" y="15034"/>
                    <a:pt x="6043" y="17069"/>
                    <a:pt x="9437" y="17069"/>
                  </a:cubicBezTo>
                  <a:cubicBezTo>
                    <a:pt x="9989" y="17069"/>
                    <a:pt x="10547" y="17015"/>
                    <a:pt x="11106" y="16904"/>
                  </a:cubicBezTo>
                  <a:cubicBezTo>
                    <a:pt x="15098" y="16110"/>
                    <a:pt x="17974" y="12606"/>
                    <a:pt x="17974" y="8534"/>
                  </a:cubicBezTo>
                  <a:cubicBezTo>
                    <a:pt x="17977" y="6270"/>
                    <a:pt x="17078" y="4099"/>
                    <a:pt x="15475" y="2500"/>
                  </a:cubicBezTo>
                  <a:cubicBezTo>
                    <a:pt x="13825" y="851"/>
                    <a:pt x="11639" y="0"/>
                    <a:pt x="943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4989025" y="1859225"/>
              <a:ext cx="432425" cy="787225"/>
            </a:xfrm>
            <a:custGeom>
              <a:rect b="b" l="l" r="r" t="t"/>
              <a:pathLst>
                <a:path extrusionOk="0" h="31489" w="17297">
                  <a:moveTo>
                    <a:pt x="2865" y="0"/>
                  </a:moveTo>
                  <a:cubicBezTo>
                    <a:pt x="1284" y="0"/>
                    <a:pt x="1" y="1283"/>
                    <a:pt x="1" y="2865"/>
                  </a:cubicBezTo>
                  <a:lnTo>
                    <a:pt x="1" y="28624"/>
                  </a:lnTo>
                  <a:cubicBezTo>
                    <a:pt x="1" y="30206"/>
                    <a:pt x="1284" y="31487"/>
                    <a:pt x="2865" y="31487"/>
                  </a:cubicBezTo>
                  <a:lnTo>
                    <a:pt x="2865" y="31489"/>
                  </a:lnTo>
                  <a:lnTo>
                    <a:pt x="14433" y="31489"/>
                  </a:lnTo>
                  <a:cubicBezTo>
                    <a:pt x="16014" y="31487"/>
                    <a:pt x="17297" y="30206"/>
                    <a:pt x="17297" y="28624"/>
                  </a:cubicBezTo>
                  <a:lnTo>
                    <a:pt x="17297" y="2865"/>
                  </a:lnTo>
                  <a:cubicBezTo>
                    <a:pt x="17297" y="1283"/>
                    <a:pt x="16014" y="0"/>
                    <a:pt x="1443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1275450" y="3004825"/>
              <a:ext cx="5180325" cy="892350"/>
            </a:xfrm>
            <a:custGeom>
              <a:rect b="b" l="l" r="r" t="t"/>
              <a:pathLst>
                <a:path extrusionOk="0" h="35694" w="207213">
                  <a:moveTo>
                    <a:pt x="21401" y="1"/>
                  </a:moveTo>
                  <a:cubicBezTo>
                    <a:pt x="15492" y="1"/>
                    <a:pt x="10141" y="2396"/>
                    <a:pt x="6269" y="6268"/>
                  </a:cubicBezTo>
                  <a:cubicBezTo>
                    <a:pt x="2396" y="10141"/>
                    <a:pt x="1" y="15491"/>
                    <a:pt x="1" y="21400"/>
                  </a:cubicBezTo>
                  <a:lnTo>
                    <a:pt x="1" y="35694"/>
                  </a:lnTo>
                  <a:lnTo>
                    <a:pt x="207211" y="35694"/>
                  </a:lnTo>
                  <a:lnTo>
                    <a:pt x="207212" y="21400"/>
                  </a:lnTo>
                  <a:cubicBezTo>
                    <a:pt x="207212" y="15491"/>
                    <a:pt x="204816" y="10141"/>
                    <a:pt x="200944" y="6268"/>
                  </a:cubicBezTo>
                  <a:cubicBezTo>
                    <a:pt x="197072" y="2396"/>
                    <a:pt x="191721" y="1"/>
                    <a:pt x="185812" y="1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5176925" y="1859250"/>
              <a:ext cx="56625" cy="787175"/>
            </a:xfrm>
            <a:custGeom>
              <a:rect b="b" l="l" r="r" t="t"/>
              <a:pathLst>
                <a:path extrusionOk="0" h="31487" w="2265">
                  <a:moveTo>
                    <a:pt x="1" y="1"/>
                  </a:moveTo>
                  <a:lnTo>
                    <a:pt x="1" y="31486"/>
                  </a:lnTo>
                  <a:lnTo>
                    <a:pt x="2265" y="31486"/>
                  </a:lnTo>
                  <a:lnTo>
                    <a:pt x="2265" y="1"/>
                  </a:ln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9"/>
            <p:cNvSpPr/>
            <p:nvPr/>
          </p:nvSpPr>
          <p:spPr>
            <a:xfrm>
              <a:off x="4989025" y="2224525"/>
              <a:ext cx="473600" cy="56625"/>
            </a:xfrm>
            <a:custGeom>
              <a:rect b="b" l="l" r="r" t="t"/>
              <a:pathLst>
                <a:path extrusionOk="0" h="2265" w="18944">
                  <a:moveTo>
                    <a:pt x="1" y="0"/>
                  </a:moveTo>
                  <a:lnTo>
                    <a:pt x="1" y="2265"/>
                  </a:lnTo>
                  <a:lnTo>
                    <a:pt x="17812" y="2265"/>
                  </a:lnTo>
                  <a:cubicBezTo>
                    <a:pt x="18437" y="2265"/>
                    <a:pt x="18944" y="1758"/>
                    <a:pt x="18944" y="1133"/>
                  </a:cubicBezTo>
                  <a:cubicBezTo>
                    <a:pt x="18944" y="507"/>
                    <a:pt x="18437" y="0"/>
                    <a:pt x="17812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9"/>
            <p:cNvSpPr/>
            <p:nvPr/>
          </p:nvSpPr>
          <p:spPr>
            <a:xfrm>
              <a:off x="4164250" y="1859250"/>
              <a:ext cx="56625" cy="787175"/>
            </a:xfrm>
            <a:custGeom>
              <a:rect b="b" l="l" r="r" t="t"/>
              <a:pathLst>
                <a:path extrusionOk="0" h="31487" w="2265">
                  <a:moveTo>
                    <a:pt x="1" y="1"/>
                  </a:moveTo>
                  <a:lnTo>
                    <a:pt x="1" y="31486"/>
                  </a:lnTo>
                  <a:lnTo>
                    <a:pt x="2265" y="31486"/>
                  </a:lnTo>
                  <a:lnTo>
                    <a:pt x="2265" y="1"/>
                  </a:ln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3976350" y="2224525"/>
              <a:ext cx="432425" cy="56625"/>
            </a:xfrm>
            <a:custGeom>
              <a:rect b="b" l="l" r="r" t="t"/>
              <a:pathLst>
                <a:path extrusionOk="0" h="2265" w="17297">
                  <a:moveTo>
                    <a:pt x="1" y="0"/>
                  </a:moveTo>
                  <a:lnTo>
                    <a:pt x="1" y="2265"/>
                  </a:lnTo>
                  <a:lnTo>
                    <a:pt x="17297" y="2265"/>
                  </a:lnTo>
                  <a:lnTo>
                    <a:pt x="17297" y="0"/>
                  </a:ln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2522900" y="1859250"/>
              <a:ext cx="56650" cy="787175"/>
            </a:xfrm>
            <a:custGeom>
              <a:rect b="b" l="l" r="r" t="t"/>
              <a:pathLst>
                <a:path extrusionOk="0" h="31487" w="2266">
                  <a:moveTo>
                    <a:pt x="1" y="1"/>
                  </a:moveTo>
                  <a:lnTo>
                    <a:pt x="1" y="31486"/>
                  </a:lnTo>
                  <a:lnTo>
                    <a:pt x="2265" y="31486"/>
                  </a:lnTo>
                  <a:lnTo>
                    <a:pt x="2265" y="1"/>
                  </a:ln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9"/>
            <p:cNvSpPr/>
            <p:nvPr/>
          </p:nvSpPr>
          <p:spPr>
            <a:xfrm>
              <a:off x="2335025" y="2224525"/>
              <a:ext cx="432400" cy="56625"/>
            </a:xfrm>
            <a:custGeom>
              <a:rect b="b" l="l" r="r" t="t"/>
              <a:pathLst>
                <a:path extrusionOk="0" h="2265" w="17296">
                  <a:moveTo>
                    <a:pt x="0" y="0"/>
                  </a:moveTo>
                  <a:lnTo>
                    <a:pt x="0" y="2265"/>
                  </a:lnTo>
                  <a:lnTo>
                    <a:pt x="17296" y="2265"/>
                  </a:lnTo>
                  <a:lnTo>
                    <a:pt x="17296" y="0"/>
                  </a:ln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9"/>
            <p:cNvSpPr/>
            <p:nvPr/>
          </p:nvSpPr>
          <p:spPr>
            <a:xfrm>
              <a:off x="3846925" y="238125"/>
              <a:ext cx="574625" cy="147950"/>
            </a:xfrm>
            <a:custGeom>
              <a:rect b="b" l="l" r="r" t="t"/>
              <a:pathLst>
                <a:path extrusionOk="0" h="5918" w="22985">
                  <a:moveTo>
                    <a:pt x="2959" y="0"/>
                  </a:moveTo>
                  <a:cubicBezTo>
                    <a:pt x="1325" y="0"/>
                    <a:pt x="0" y="1324"/>
                    <a:pt x="0" y="2957"/>
                  </a:cubicBezTo>
                  <a:cubicBezTo>
                    <a:pt x="0" y="4592"/>
                    <a:pt x="1325" y="5916"/>
                    <a:pt x="2959" y="5917"/>
                  </a:cubicBezTo>
                  <a:lnTo>
                    <a:pt x="20027" y="5917"/>
                  </a:lnTo>
                  <a:cubicBezTo>
                    <a:pt x="21661" y="5916"/>
                    <a:pt x="22984" y="4592"/>
                    <a:pt x="22984" y="2959"/>
                  </a:cubicBezTo>
                  <a:cubicBezTo>
                    <a:pt x="22984" y="1324"/>
                    <a:pt x="21661" y="0"/>
                    <a:pt x="20026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5907850" y="2281138"/>
              <a:ext cx="175825" cy="1385250"/>
            </a:xfrm>
            <a:custGeom>
              <a:rect b="b" l="l" r="r" t="t"/>
              <a:pathLst>
                <a:path extrusionOk="0" h="55410" w="7033">
                  <a:moveTo>
                    <a:pt x="50" y="0"/>
                  </a:moveTo>
                  <a:cubicBezTo>
                    <a:pt x="23" y="0"/>
                    <a:pt x="0" y="23"/>
                    <a:pt x="0" y="51"/>
                  </a:cubicBezTo>
                  <a:lnTo>
                    <a:pt x="0" y="55359"/>
                  </a:lnTo>
                  <a:cubicBezTo>
                    <a:pt x="0" y="55387"/>
                    <a:pt x="23" y="55410"/>
                    <a:pt x="50" y="55410"/>
                  </a:cubicBezTo>
                  <a:lnTo>
                    <a:pt x="6983" y="55410"/>
                  </a:lnTo>
                  <a:cubicBezTo>
                    <a:pt x="7010" y="55410"/>
                    <a:pt x="7032" y="55387"/>
                    <a:pt x="7032" y="55359"/>
                  </a:cubicBezTo>
                  <a:lnTo>
                    <a:pt x="7032" y="51"/>
                  </a:lnTo>
                  <a:cubicBezTo>
                    <a:pt x="7032" y="23"/>
                    <a:pt x="7010" y="0"/>
                    <a:pt x="698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5907850" y="3515500"/>
              <a:ext cx="457825" cy="250375"/>
            </a:xfrm>
            <a:custGeom>
              <a:rect b="b" l="l" r="r" t="t"/>
              <a:pathLst>
                <a:path extrusionOk="0" h="10015" w="18313">
                  <a:moveTo>
                    <a:pt x="9629" y="0"/>
                  </a:moveTo>
                  <a:cubicBezTo>
                    <a:pt x="7231" y="0"/>
                    <a:pt x="5228" y="1689"/>
                    <a:pt x="4740" y="3941"/>
                  </a:cubicBezTo>
                  <a:cubicBezTo>
                    <a:pt x="4230" y="3322"/>
                    <a:pt x="3481" y="2985"/>
                    <a:pt x="2714" y="2985"/>
                  </a:cubicBezTo>
                  <a:cubicBezTo>
                    <a:pt x="2381" y="2985"/>
                    <a:pt x="2044" y="3048"/>
                    <a:pt x="1723" y="3179"/>
                  </a:cubicBezTo>
                  <a:cubicBezTo>
                    <a:pt x="657" y="3614"/>
                    <a:pt x="1" y="4690"/>
                    <a:pt x="100" y="5836"/>
                  </a:cubicBezTo>
                  <a:cubicBezTo>
                    <a:pt x="199" y="6981"/>
                    <a:pt x="1033" y="7928"/>
                    <a:pt x="2155" y="8172"/>
                  </a:cubicBezTo>
                  <a:cubicBezTo>
                    <a:pt x="2341" y="8213"/>
                    <a:pt x="2528" y="8232"/>
                    <a:pt x="2713" y="8232"/>
                  </a:cubicBezTo>
                  <a:cubicBezTo>
                    <a:pt x="3643" y="8232"/>
                    <a:pt x="4524" y="7736"/>
                    <a:pt x="4997" y="6901"/>
                  </a:cubicBezTo>
                  <a:cubicBezTo>
                    <a:pt x="5743" y="8727"/>
                    <a:pt x="7534" y="10015"/>
                    <a:pt x="9629" y="10015"/>
                  </a:cubicBezTo>
                  <a:cubicBezTo>
                    <a:pt x="11805" y="10015"/>
                    <a:pt x="13650" y="8625"/>
                    <a:pt x="14341" y="6688"/>
                  </a:cubicBezTo>
                  <a:cubicBezTo>
                    <a:pt x="14714" y="7324"/>
                    <a:pt x="15396" y="7755"/>
                    <a:pt x="16186" y="7755"/>
                  </a:cubicBezTo>
                  <a:cubicBezTo>
                    <a:pt x="17363" y="7744"/>
                    <a:pt x="18312" y="6787"/>
                    <a:pt x="18312" y="5609"/>
                  </a:cubicBezTo>
                  <a:cubicBezTo>
                    <a:pt x="18312" y="4433"/>
                    <a:pt x="17363" y="3475"/>
                    <a:pt x="16186" y="3463"/>
                  </a:cubicBezTo>
                  <a:cubicBezTo>
                    <a:pt x="15537" y="3463"/>
                    <a:pt x="14962" y="3758"/>
                    <a:pt x="14568" y="4215"/>
                  </a:cubicBezTo>
                  <a:cubicBezTo>
                    <a:pt x="14188" y="1827"/>
                    <a:pt x="12125" y="0"/>
                    <a:pt x="9629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5128075" y="3375325"/>
              <a:ext cx="865750" cy="390550"/>
            </a:xfrm>
            <a:custGeom>
              <a:rect b="b" l="l" r="r" t="t"/>
              <a:pathLst>
                <a:path extrusionOk="0" h="15622" w="34630">
                  <a:moveTo>
                    <a:pt x="21394" y="1"/>
                  </a:moveTo>
                  <a:cubicBezTo>
                    <a:pt x="18309" y="1"/>
                    <a:pt x="15693" y="1981"/>
                    <a:pt x="14731" y="4738"/>
                  </a:cubicBezTo>
                  <a:cubicBezTo>
                    <a:pt x="13748" y="4070"/>
                    <a:pt x="12586" y="3712"/>
                    <a:pt x="11397" y="3712"/>
                  </a:cubicBezTo>
                  <a:cubicBezTo>
                    <a:pt x="11395" y="3712"/>
                    <a:pt x="11392" y="3712"/>
                    <a:pt x="11390" y="3712"/>
                  </a:cubicBezTo>
                  <a:cubicBezTo>
                    <a:pt x="9145" y="3712"/>
                    <a:pt x="7190" y="4956"/>
                    <a:pt x="6176" y="6792"/>
                  </a:cubicBezTo>
                  <a:cubicBezTo>
                    <a:pt x="5500" y="6221"/>
                    <a:pt x="4643" y="5909"/>
                    <a:pt x="3758" y="5909"/>
                  </a:cubicBezTo>
                  <a:cubicBezTo>
                    <a:pt x="1683" y="5909"/>
                    <a:pt x="1" y="7592"/>
                    <a:pt x="1" y="9667"/>
                  </a:cubicBezTo>
                  <a:cubicBezTo>
                    <a:pt x="1" y="11743"/>
                    <a:pt x="1683" y="13425"/>
                    <a:pt x="3758" y="13425"/>
                  </a:cubicBezTo>
                  <a:cubicBezTo>
                    <a:pt x="4643" y="13425"/>
                    <a:pt x="5500" y="13112"/>
                    <a:pt x="6176" y="12541"/>
                  </a:cubicBezTo>
                  <a:cubicBezTo>
                    <a:pt x="7190" y="14377"/>
                    <a:pt x="9144" y="15621"/>
                    <a:pt x="11390" y="15621"/>
                  </a:cubicBezTo>
                  <a:cubicBezTo>
                    <a:pt x="13717" y="15621"/>
                    <a:pt x="15729" y="14283"/>
                    <a:pt x="16707" y="12335"/>
                  </a:cubicBezTo>
                  <a:cubicBezTo>
                    <a:pt x="17954" y="13446"/>
                    <a:pt x="19594" y="14125"/>
                    <a:pt x="21394" y="14125"/>
                  </a:cubicBezTo>
                  <a:cubicBezTo>
                    <a:pt x="23850" y="14125"/>
                    <a:pt x="26011" y="12870"/>
                    <a:pt x="27276" y="10968"/>
                  </a:cubicBezTo>
                  <a:cubicBezTo>
                    <a:pt x="27808" y="12421"/>
                    <a:pt x="29199" y="13461"/>
                    <a:pt x="30836" y="13461"/>
                  </a:cubicBezTo>
                  <a:cubicBezTo>
                    <a:pt x="32932" y="13461"/>
                    <a:pt x="34630" y="11761"/>
                    <a:pt x="34630" y="9667"/>
                  </a:cubicBezTo>
                  <a:cubicBezTo>
                    <a:pt x="34630" y="7572"/>
                    <a:pt x="32932" y="5873"/>
                    <a:pt x="30836" y="5873"/>
                  </a:cubicBezTo>
                  <a:cubicBezTo>
                    <a:pt x="30834" y="5873"/>
                    <a:pt x="30831" y="5873"/>
                    <a:pt x="30829" y="5873"/>
                  </a:cubicBezTo>
                  <a:cubicBezTo>
                    <a:pt x="29959" y="5873"/>
                    <a:pt x="29114" y="6175"/>
                    <a:pt x="28439" y="6726"/>
                  </a:cubicBezTo>
                  <a:cubicBezTo>
                    <a:pt x="28262" y="2983"/>
                    <a:pt x="25180" y="1"/>
                    <a:pt x="21394" y="1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2247375" y="3535788"/>
              <a:ext cx="458850" cy="250375"/>
            </a:xfrm>
            <a:custGeom>
              <a:rect b="b" l="l" r="r" t="t"/>
              <a:pathLst>
                <a:path extrusionOk="0" h="10015" w="18354">
                  <a:moveTo>
                    <a:pt x="9631" y="0"/>
                  </a:moveTo>
                  <a:cubicBezTo>
                    <a:pt x="7231" y="0"/>
                    <a:pt x="5228" y="1689"/>
                    <a:pt x="4740" y="3941"/>
                  </a:cubicBezTo>
                  <a:cubicBezTo>
                    <a:pt x="4231" y="3322"/>
                    <a:pt x="3482" y="2985"/>
                    <a:pt x="2714" y="2985"/>
                  </a:cubicBezTo>
                  <a:cubicBezTo>
                    <a:pt x="2381" y="2985"/>
                    <a:pt x="2045" y="3048"/>
                    <a:pt x="1723" y="3179"/>
                  </a:cubicBezTo>
                  <a:cubicBezTo>
                    <a:pt x="658" y="3614"/>
                    <a:pt x="1" y="4690"/>
                    <a:pt x="100" y="5836"/>
                  </a:cubicBezTo>
                  <a:cubicBezTo>
                    <a:pt x="199" y="6981"/>
                    <a:pt x="1033" y="7928"/>
                    <a:pt x="2156" y="8172"/>
                  </a:cubicBezTo>
                  <a:cubicBezTo>
                    <a:pt x="2342" y="8213"/>
                    <a:pt x="2529" y="8232"/>
                    <a:pt x="2713" y="8232"/>
                  </a:cubicBezTo>
                  <a:cubicBezTo>
                    <a:pt x="3645" y="8232"/>
                    <a:pt x="4524" y="7736"/>
                    <a:pt x="4997" y="6901"/>
                  </a:cubicBezTo>
                  <a:cubicBezTo>
                    <a:pt x="5744" y="8727"/>
                    <a:pt x="7536" y="10015"/>
                    <a:pt x="9631" y="10015"/>
                  </a:cubicBezTo>
                  <a:cubicBezTo>
                    <a:pt x="11805" y="10015"/>
                    <a:pt x="13650" y="8625"/>
                    <a:pt x="14341" y="6688"/>
                  </a:cubicBezTo>
                  <a:cubicBezTo>
                    <a:pt x="14714" y="7324"/>
                    <a:pt x="15396" y="7755"/>
                    <a:pt x="16186" y="7755"/>
                  </a:cubicBezTo>
                  <a:cubicBezTo>
                    <a:pt x="16194" y="7755"/>
                    <a:pt x="16201" y="7755"/>
                    <a:pt x="16208" y="7755"/>
                  </a:cubicBezTo>
                  <a:cubicBezTo>
                    <a:pt x="17391" y="7755"/>
                    <a:pt x="18353" y="6795"/>
                    <a:pt x="18353" y="5609"/>
                  </a:cubicBezTo>
                  <a:cubicBezTo>
                    <a:pt x="18353" y="4423"/>
                    <a:pt x="17390" y="3463"/>
                    <a:pt x="16206" y="3463"/>
                  </a:cubicBezTo>
                  <a:cubicBezTo>
                    <a:pt x="16199" y="3463"/>
                    <a:pt x="16193" y="3463"/>
                    <a:pt x="16186" y="3463"/>
                  </a:cubicBezTo>
                  <a:cubicBezTo>
                    <a:pt x="15537" y="3463"/>
                    <a:pt x="14962" y="3758"/>
                    <a:pt x="14568" y="4215"/>
                  </a:cubicBezTo>
                  <a:cubicBezTo>
                    <a:pt x="14188" y="1827"/>
                    <a:pt x="12125" y="0"/>
                    <a:pt x="9631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2579550" y="3535788"/>
              <a:ext cx="457825" cy="250375"/>
            </a:xfrm>
            <a:custGeom>
              <a:rect b="b" l="l" r="r" t="t"/>
              <a:pathLst>
                <a:path extrusionOk="0" h="10015" w="18313">
                  <a:moveTo>
                    <a:pt x="16186" y="3463"/>
                  </a:moveTo>
                  <a:cubicBezTo>
                    <a:pt x="16186" y="3463"/>
                    <a:pt x="16186" y="3463"/>
                    <a:pt x="16186" y="3463"/>
                  </a:cubicBezTo>
                  <a:lnTo>
                    <a:pt x="16186" y="3463"/>
                  </a:lnTo>
                  <a:cubicBezTo>
                    <a:pt x="16187" y="3463"/>
                    <a:pt x="16187" y="3463"/>
                    <a:pt x="16187" y="3463"/>
                  </a:cubicBezTo>
                  <a:close/>
                  <a:moveTo>
                    <a:pt x="9630" y="0"/>
                  </a:moveTo>
                  <a:cubicBezTo>
                    <a:pt x="7231" y="0"/>
                    <a:pt x="5229" y="1689"/>
                    <a:pt x="4740" y="3941"/>
                  </a:cubicBezTo>
                  <a:cubicBezTo>
                    <a:pt x="4230" y="3322"/>
                    <a:pt x="3481" y="2985"/>
                    <a:pt x="2714" y="2985"/>
                  </a:cubicBezTo>
                  <a:cubicBezTo>
                    <a:pt x="2381" y="2985"/>
                    <a:pt x="2044" y="3048"/>
                    <a:pt x="1722" y="3179"/>
                  </a:cubicBezTo>
                  <a:cubicBezTo>
                    <a:pt x="659" y="3614"/>
                    <a:pt x="1" y="4690"/>
                    <a:pt x="101" y="5836"/>
                  </a:cubicBezTo>
                  <a:cubicBezTo>
                    <a:pt x="200" y="6981"/>
                    <a:pt x="1033" y="7928"/>
                    <a:pt x="2155" y="8172"/>
                  </a:cubicBezTo>
                  <a:cubicBezTo>
                    <a:pt x="2341" y="8213"/>
                    <a:pt x="2528" y="8232"/>
                    <a:pt x="2713" y="8232"/>
                  </a:cubicBezTo>
                  <a:cubicBezTo>
                    <a:pt x="3644" y="8232"/>
                    <a:pt x="4524" y="7736"/>
                    <a:pt x="4997" y="6901"/>
                  </a:cubicBezTo>
                  <a:cubicBezTo>
                    <a:pt x="5743" y="8727"/>
                    <a:pt x="7536" y="10015"/>
                    <a:pt x="9630" y="10015"/>
                  </a:cubicBezTo>
                  <a:cubicBezTo>
                    <a:pt x="11805" y="10015"/>
                    <a:pt x="13650" y="8625"/>
                    <a:pt x="14342" y="6688"/>
                  </a:cubicBezTo>
                  <a:cubicBezTo>
                    <a:pt x="14713" y="7324"/>
                    <a:pt x="15397" y="7755"/>
                    <a:pt x="16186" y="7755"/>
                  </a:cubicBezTo>
                  <a:cubicBezTo>
                    <a:pt x="17364" y="7744"/>
                    <a:pt x="18312" y="6787"/>
                    <a:pt x="18312" y="5609"/>
                  </a:cubicBezTo>
                  <a:cubicBezTo>
                    <a:pt x="18312" y="4433"/>
                    <a:pt x="17364" y="3476"/>
                    <a:pt x="16186" y="3463"/>
                  </a:cubicBezTo>
                  <a:lnTo>
                    <a:pt x="16186" y="3463"/>
                  </a:lnTo>
                  <a:cubicBezTo>
                    <a:pt x="15536" y="3464"/>
                    <a:pt x="14961" y="3758"/>
                    <a:pt x="14568" y="4215"/>
                  </a:cubicBezTo>
                  <a:cubicBezTo>
                    <a:pt x="14188" y="1827"/>
                    <a:pt x="12125" y="0"/>
                    <a:pt x="9630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1545700" y="3375325"/>
              <a:ext cx="865800" cy="390550"/>
            </a:xfrm>
            <a:custGeom>
              <a:rect b="b" l="l" r="r" t="t"/>
              <a:pathLst>
                <a:path extrusionOk="0" h="15622" w="34632">
                  <a:moveTo>
                    <a:pt x="21395" y="1"/>
                  </a:moveTo>
                  <a:cubicBezTo>
                    <a:pt x="18310" y="1"/>
                    <a:pt x="15695" y="1981"/>
                    <a:pt x="14733" y="4738"/>
                  </a:cubicBezTo>
                  <a:cubicBezTo>
                    <a:pt x="13749" y="4070"/>
                    <a:pt x="12588" y="3712"/>
                    <a:pt x="11399" y="3712"/>
                  </a:cubicBezTo>
                  <a:cubicBezTo>
                    <a:pt x="11396" y="3712"/>
                    <a:pt x="11394" y="3712"/>
                    <a:pt x="11391" y="3712"/>
                  </a:cubicBezTo>
                  <a:cubicBezTo>
                    <a:pt x="9145" y="3712"/>
                    <a:pt x="7192" y="4956"/>
                    <a:pt x="6177" y="6792"/>
                  </a:cubicBezTo>
                  <a:cubicBezTo>
                    <a:pt x="5501" y="6221"/>
                    <a:pt x="4645" y="5909"/>
                    <a:pt x="3758" y="5909"/>
                  </a:cubicBezTo>
                  <a:cubicBezTo>
                    <a:pt x="1683" y="5909"/>
                    <a:pt x="0" y="7592"/>
                    <a:pt x="0" y="9667"/>
                  </a:cubicBezTo>
                  <a:cubicBezTo>
                    <a:pt x="0" y="11743"/>
                    <a:pt x="1683" y="13425"/>
                    <a:pt x="3758" y="13425"/>
                  </a:cubicBezTo>
                  <a:cubicBezTo>
                    <a:pt x="4645" y="13425"/>
                    <a:pt x="5501" y="13112"/>
                    <a:pt x="6177" y="12541"/>
                  </a:cubicBezTo>
                  <a:cubicBezTo>
                    <a:pt x="7192" y="14377"/>
                    <a:pt x="9145" y="15621"/>
                    <a:pt x="11391" y="15621"/>
                  </a:cubicBezTo>
                  <a:cubicBezTo>
                    <a:pt x="13719" y="15621"/>
                    <a:pt x="15729" y="14283"/>
                    <a:pt x="16709" y="12335"/>
                  </a:cubicBezTo>
                  <a:cubicBezTo>
                    <a:pt x="17956" y="13446"/>
                    <a:pt x="19594" y="14125"/>
                    <a:pt x="21395" y="14125"/>
                  </a:cubicBezTo>
                  <a:cubicBezTo>
                    <a:pt x="23850" y="14125"/>
                    <a:pt x="26013" y="12870"/>
                    <a:pt x="27278" y="10968"/>
                  </a:cubicBezTo>
                  <a:cubicBezTo>
                    <a:pt x="27808" y="12421"/>
                    <a:pt x="29199" y="13461"/>
                    <a:pt x="30837" y="13461"/>
                  </a:cubicBezTo>
                  <a:cubicBezTo>
                    <a:pt x="32932" y="13461"/>
                    <a:pt x="34631" y="11761"/>
                    <a:pt x="34631" y="9667"/>
                  </a:cubicBezTo>
                  <a:cubicBezTo>
                    <a:pt x="34631" y="7572"/>
                    <a:pt x="32933" y="5873"/>
                    <a:pt x="30837" y="5873"/>
                  </a:cubicBezTo>
                  <a:cubicBezTo>
                    <a:pt x="30835" y="5873"/>
                    <a:pt x="30833" y="5873"/>
                    <a:pt x="30831" y="5873"/>
                  </a:cubicBezTo>
                  <a:cubicBezTo>
                    <a:pt x="29959" y="5873"/>
                    <a:pt x="29115" y="6175"/>
                    <a:pt x="28441" y="6726"/>
                  </a:cubicBezTo>
                  <a:cubicBezTo>
                    <a:pt x="28263" y="2983"/>
                    <a:pt x="25182" y="1"/>
                    <a:pt x="21395" y="1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829400" y="3645325"/>
              <a:ext cx="5960425" cy="302890"/>
            </a:xfrm>
            <a:custGeom>
              <a:rect b="b" l="l" r="r" t="t"/>
              <a:pathLst>
                <a:path extrusionOk="0" h="7853" w="238417">
                  <a:moveTo>
                    <a:pt x="0" y="0"/>
                  </a:moveTo>
                  <a:lnTo>
                    <a:pt x="0" y="7852"/>
                  </a:lnTo>
                  <a:lnTo>
                    <a:pt x="238416" y="7852"/>
                  </a:lnTo>
                  <a:lnTo>
                    <a:pt x="238416" y="0"/>
                  </a:ln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5421450" y="2376663"/>
              <a:ext cx="1148625" cy="629475"/>
            </a:xfrm>
            <a:custGeom>
              <a:rect b="b" l="l" r="r" t="t"/>
              <a:pathLst>
                <a:path extrusionOk="0" h="25179" w="45945">
                  <a:moveTo>
                    <a:pt x="84" y="0"/>
                  </a:moveTo>
                  <a:cubicBezTo>
                    <a:pt x="38" y="0"/>
                    <a:pt x="0" y="38"/>
                    <a:pt x="0" y="84"/>
                  </a:cubicBezTo>
                  <a:lnTo>
                    <a:pt x="0" y="25094"/>
                  </a:lnTo>
                  <a:cubicBezTo>
                    <a:pt x="0" y="25141"/>
                    <a:pt x="38" y="25178"/>
                    <a:pt x="84" y="25178"/>
                  </a:cubicBezTo>
                  <a:lnTo>
                    <a:pt x="45861" y="25178"/>
                  </a:lnTo>
                  <a:cubicBezTo>
                    <a:pt x="45907" y="25178"/>
                    <a:pt x="45945" y="25141"/>
                    <a:pt x="45945" y="25094"/>
                  </a:cubicBezTo>
                  <a:lnTo>
                    <a:pt x="45945" y="84"/>
                  </a:lnTo>
                  <a:cubicBezTo>
                    <a:pt x="45945" y="38"/>
                    <a:pt x="45907" y="0"/>
                    <a:pt x="45861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5479725" y="2434963"/>
              <a:ext cx="1032050" cy="512875"/>
            </a:xfrm>
            <a:custGeom>
              <a:rect b="b" l="l" r="r" t="t"/>
              <a:pathLst>
                <a:path extrusionOk="0" h="20515" w="41282">
                  <a:moveTo>
                    <a:pt x="1" y="0"/>
                  </a:moveTo>
                  <a:lnTo>
                    <a:pt x="1" y="20514"/>
                  </a:lnTo>
                  <a:lnTo>
                    <a:pt x="41282" y="20514"/>
                  </a:lnTo>
                  <a:lnTo>
                    <a:pt x="412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5593850" y="2519288"/>
              <a:ext cx="56750" cy="90775"/>
            </a:xfrm>
            <a:custGeom>
              <a:rect b="b" l="l" r="r" t="t"/>
              <a:pathLst>
                <a:path extrusionOk="0" h="3631" w="2270">
                  <a:moveTo>
                    <a:pt x="286" y="0"/>
                  </a:moveTo>
                  <a:cubicBezTo>
                    <a:pt x="128" y="0"/>
                    <a:pt x="1" y="128"/>
                    <a:pt x="1" y="286"/>
                  </a:cubicBezTo>
                  <a:lnTo>
                    <a:pt x="1" y="3345"/>
                  </a:lnTo>
                  <a:cubicBezTo>
                    <a:pt x="1" y="3503"/>
                    <a:pt x="128" y="3631"/>
                    <a:pt x="286" y="3631"/>
                  </a:cubicBezTo>
                  <a:cubicBezTo>
                    <a:pt x="445" y="3631"/>
                    <a:pt x="575" y="3503"/>
                    <a:pt x="576" y="3345"/>
                  </a:cubicBezTo>
                  <a:lnTo>
                    <a:pt x="576" y="2101"/>
                  </a:lnTo>
                  <a:lnTo>
                    <a:pt x="1784" y="2101"/>
                  </a:lnTo>
                  <a:cubicBezTo>
                    <a:pt x="1940" y="2096"/>
                    <a:pt x="2065" y="1969"/>
                    <a:pt x="2065" y="1812"/>
                  </a:cubicBezTo>
                  <a:cubicBezTo>
                    <a:pt x="2065" y="1656"/>
                    <a:pt x="1940" y="1528"/>
                    <a:pt x="1784" y="1525"/>
                  </a:cubicBezTo>
                  <a:lnTo>
                    <a:pt x="576" y="1525"/>
                  </a:lnTo>
                  <a:lnTo>
                    <a:pt x="576" y="576"/>
                  </a:lnTo>
                  <a:lnTo>
                    <a:pt x="1983" y="576"/>
                  </a:lnTo>
                  <a:cubicBezTo>
                    <a:pt x="2140" y="576"/>
                    <a:pt x="2270" y="447"/>
                    <a:pt x="2270" y="287"/>
                  </a:cubicBezTo>
                  <a:cubicBezTo>
                    <a:pt x="2270" y="130"/>
                    <a:pt x="2140" y="0"/>
                    <a:pt x="1983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5665650" y="2516688"/>
              <a:ext cx="93125" cy="93400"/>
            </a:xfrm>
            <a:custGeom>
              <a:rect b="b" l="l" r="r" t="t"/>
              <a:pathLst>
                <a:path extrusionOk="0" h="3736" w="3725">
                  <a:moveTo>
                    <a:pt x="1778" y="593"/>
                  </a:moveTo>
                  <a:cubicBezTo>
                    <a:pt x="1781" y="593"/>
                    <a:pt x="1785" y="593"/>
                    <a:pt x="1788" y="593"/>
                  </a:cubicBezTo>
                  <a:cubicBezTo>
                    <a:pt x="2099" y="593"/>
                    <a:pt x="2389" y="726"/>
                    <a:pt x="2607" y="961"/>
                  </a:cubicBezTo>
                  <a:cubicBezTo>
                    <a:pt x="2834" y="1207"/>
                    <a:pt x="2960" y="1532"/>
                    <a:pt x="2960" y="1868"/>
                  </a:cubicBezTo>
                  <a:cubicBezTo>
                    <a:pt x="2960" y="2220"/>
                    <a:pt x="2819" y="2547"/>
                    <a:pt x="2607" y="2770"/>
                  </a:cubicBezTo>
                  <a:cubicBezTo>
                    <a:pt x="2389" y="3003"/>
                    <a:pt x="2099" y="3143"/>
                    <a:pt x="1788" y="3143"/>
                  </a:cubicBezTo>
                  <a:cubicBezTo>
                    <a:pt x="1455" y="3143"/>
                    <a:pt x="1166" y="3003"/>
                    <a:pt x="948" y="2770"/>
                  </a:cubicBezTo>
                  <a:cubicBezTo>
                    <a:pt x="730" y="2547"/>
                    <a:pt x="595" y="2220"/>
                    <a:pt x="595" y="1868"/>
                  </a:cubicBezTo>
                  <a:cubicBezTo>
                    <a:pt x="595" y="1515"/>
                    <a:pt x="730" y="1188"/>
                    <a:pt x="948" y="961"/>
                  </a:cubicBezTo>
                  <a:cubicBezTo>
                    <a:pt x="1161" y="726"/>
                    <a:pt x="1461" y="593"/>
                    <a:pt x="1778" y="593"/>
                  </a:cubicBezTo>
                  <a:close/>
                  <a:moveTo>
                    <a:pt x="1787" y="1"/>
                  </a:moveTo>
                  <a:cubicBezTo>
                    <a:pt x="1304" y="1"/>
                    <a:pt x="844" y="202"/>
                    <a:pt x="517" y="557"/>
                  </a:cubicBezTo>
                  <a:cubicBezTo>
                    <a:pt x="183" y="911"/>
                    <a:pt x="0" y="1382"/>
                    <a:pt x="3" y="1868"/>
                  </a:cubicBezTo>
                  <a:cubicBezTo>
                    <a:pt x="3" y="2382"/>
                    <a:pt x="195" y="2843"/>
                    <a:pt x="517" y="3180"/>
                  </a:cubicBezTo>
                  <a:cubicBezTo>
                    <a:pt x="846" y="3532"/>
                    <a:pt x="1306" y="3733"/>
                    <a:pt x="1787" y="3736"/>
                  </a:cubicBezTo>
                  <a:cubicBezTo>
                    <a:pt x="2264" y="3736"/>
                    <a:pt x="2721" y="3518"/>
                    <a:pt x="3026" y="3180"/>
                  </a:cubicBezTo>
                  <a:cubicBezTo>
                    <a:pt x="3725" y="2445"/>
                    <a:pt x="3725" y="1291"/>
                    <a:pt x="3026" y="557"/>
                  </a:cubicBezTo>
                  <a:cubicBezTo>
                    <a:pt x="2711" y="205"/>
                    <a:pt x="2260" y="4"/>
                    <a:pt x="1787" y="1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5778150" y="2519288"/>
              <a:ext cx="63150" cy="90775"/>
            </a:xfrm>
            <a:custGeom>
              <a:rect b="b" l="l" r="r" t="t"/>
              <a:pathLst>
                <a:path extrusionOk="0" h="3631" w="2526">
                  <a:moveTo>
                    <a:pt x="1216" y="576"/>
                  </a:moveTo>
                  <a:cubicBezTo>
                    <a:pt x="1512" y="576"/>
                    <a:pt x="1752" y="818"/>
                    <a:pt x="1749" y="1115"/>
                  </a:cubicBezTo>
                  <a:cubicBezTo>
                    <a:pt x="1748" y="1408"/>
                    <a:pt x="1509" y="1644"/>
                    <a:pt x="1216" y="1644"/>
                  </a:cubicBezTo>
                  <a:lnTo>
                    <a:pt x="577" y="1644"/>
                  </a:lnTo>
                  <a:lnTo>
                    <a:pt x="577" y="576"/>
                  </a:lnTo>
                  <a:close/>
                  <a:moveTo>
                    <a:pt x="284" y="0"/>
                  </a:moveTo>
                  <a:cubicBezTo>
                    <a:pt x="126" y="0"/>
                    <a:pt x="0" y="127"/>
                    <a:pt x="2" y="286"/>
                  </a:cubicBezTo>
                  <a:lnTo>
                    <a:pt x="2" y="3345"/>
                  </a:lnTo>
                  <a:cubicBezTo>
                    <a:pt x="2" y="3503"/>
                    <a:pt x="129" y="3631"/>
                    <a:pt x="287" y="3631"/>
                  </a:cubicBezTo>
                  <a:cubicBezTo>
                    <a:pt x="446" y="3631"/>
                    <a:pt x="576" y="3504"/>
                    <a:pt x="577" y="3345"/>
                  </a:cubicBezTo>
                  <a:lnTo>
                    <a:pt x="577" y="2220"/>
                  </a:lnTo>
                  <a:lnTo>
                    <a:pt x="1190" y="2220"/>
                  </a:lnTo>
                  <a:cubicBezTo>
                    <a:pt x="1292" y="2245"/>
                    <a:pt x="1390" y="2287"/>
                    <a:pt x="1480" y="2344"/>
                  </a:cubicBezTo>
                  <a:cubicBezTo>
                    <a:pt x="1542" y="2386"/>
                    <a:pt x="1603" y="2439"/>
                    <a:pt x="1635" y="2495"/>
                  </a:cubicBezTo>
                  <a:cubicBezTo>
                    <a:pt x="1671" y="2552"/>
                    <a:pt x="1692" y="2619"/>
                    <a:pt x="1698" y="2718"/>
                  </a:cubicBezTo>
                  <a:cubicBezTo>
                    <a:pt x="1698" y="3004"/>
                    <a:pt x="1734" y="3190"/>
                    <a:pt x="1806" y="3341"/>
                  </a:cubicBezTo>
                  <a:cubicBezTo>
                    <a:pt x="1845" y="3414"/>
                    <a:pt x="1902" y="3476"/>
                    <a:pt x="1973" y="3522"/>
                  </a:cubicBezTo>
                  <a:cubicBezTo>
                    <a:pt x="2031" y="3559"/>
                    <a:pt x="2099" y="3578"/>
                    <a:pt x="2167" y="3578"/>
                  </a:cubicBezTo>
                  <a:cubicBezTo>
                    <a:pt x="2169" y="3578"/>
                    <a:pt x="2172" y="3578"/>
                    <a:pt x="2174" y="3578"/>
                  </a:cubicBezTo>
                  <a:lnTo>
                    <a:pt x="2180" y="3578"/>
                  </a:lnTo>
                  <a:cubicBezTo>
                    <a:pt x="2218" y="3578"/>
                    <a:pt x="2257" y="3573"/>
                    <a:pt x="2295" y="3563"/>
                  </a:cubicBezTo>
                  <a:cubicBezTo>
                    <a:pt x="2445" y="3513"/>
                    <a:pt x="2526" y="3350"/>
                    <a:pt x="2475" y="3201"/>
                  </a:cubicBezTo>
                  <a:cubicBezTo>
                    <a:pt x="2446" y="3115"/>
                    <a:pt x="2379" y="3051"/>
                    <a:pt x="2295" y="3023"/>
                  </a:cubicBezTo>
                  <a:cubicBezTo>
                    <a:pt x="2275" y="2923"/>
                    <a:pt x="2268" y="2821"/>
                    <a:pt x="2274" y="2717"/>
                  </a:cubicBezTo>
                  <a:cubicBezTo>
                    <a:pt x="2274" y="2517"/>
                    <a:pt x="2215" y="2322"/>
                    <a:pt x="2102" y="2158"/>
                  </a:cubicBezTo>
                  <a:cubicBezTo>
                    <a:pt x="2053" y="2084"/>
                    <a:pt x="1991" y="2020"/>
                    <a:pt x="1920" y="1966"/>
                  </a:cubicBezTo>
                  <a:cubicBezTo>
                    <a:pt x="2170" y="1758"/>
                    <a:pt x="2325" y="1458"/>
                    <a:pt x="2325" y="1115"/>
                  </a:cubicBezTo>
                  <a:cubicBezTo>
                    <a:pt x="2329" y="500"/>
                    <a:pt x="1832" y="0"/>
                    <a:pt x="1219" y="0"/>
                  </a:cubicBezTo>
                  <a:cubicBezTo>
                    <a:pt x="1218" y="0"/>
                    <a:pt x="1217" y="0"/>
                    <a:pt x="1216" y="0"/>
                  </a:cubicBezTo>
                  <a:lnTo>
                    <a:pt x="287" y="0"/>
                  </a:lnTo>
                  <a:cubicBezTo>
                    <a:pt x="286" y="0"/>
                    <a:pt x="285" y="0"/>
                    <a:pt x="284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5593750" y="2638813"/>
              <a:ext cx="158275" cy="227275"/>
            </a:xfrm>
            <a:custGeom>
              <a:rect b="b" l="l" r="r" t="t"/>
              <a:pathLst>
                <a:path extrusionOk="0" h="9091" w="6331">
                  <a:moveTo>
                    <a:pt x="3044" y="1441"/>
                  </a:moveTo>
                  <a:cubicBezTo>
                    <a:pt x="3785" y="1441"/>
                    <a:pt x="4382" y="2039"/>
                    <a:pt x="4382" y="2792"/>
                  </a:cubicBezTo>
                  <a:cubicBezTo>
                    <a:pt x="4382" y="3519"/>
                    <a:pt x="3785" y="4117"/>
                    <a:pt x="3044" y="4117"/>
                  </a:cubicBezTo>
                  <a:lnTo>
                    <a:pt x="1447" y="4117"/>
                  </a:lnTo>
                  <a:lnTo>
                    <a:pt x="1447" y="1441"/>
                  </a:lnTo>
                  <a:close/>
                  <a:moveTo>
                    <a:pt x="708" y="0"/>
                  </a:moveTo>
                  <a:cubicBezTo>
                    <a:pt x="316" y="0"/>
                    <a:pt x="0" y="321"/>
                    <a:pt x="5" y="714"/>
                  </a:cubicBezTo>
                  <a:lnTo>
                    <a:pt x="5" y="8377"/>
                  </a:lnTo>
                  <a:cubicBezTo>
                    <a:pt x="5" y="8771"/>
                    <a:pt x="325" y="9091"/>
                    <a:pt x="718" y="9091"/>
                  </a:cubicBezTo>
                  <a:cubicBezTo>
                    <a:pt x="1121" y="9091"/>
                    <a:pt x="1446" y="8766"/>
                    <a:pt x="1446" y="8377"/>
                  </a:cubicBezTo>
                  <a:lnTo>
                    <a:pt x="1446" y="5558"/>
                  </a:lnTo>
                  <a:lnTo>
                    <a:pt x="2978" y="5558"/>
                  </a:lnTo>
                  <a:cubicBezTo>
                    <a:pt x="3095" y="5584"/>
                    <a:pt x="3434" y="5689"/>
                    <a:pt x="3705" y="5871"/>
                  </a:cubicBezTo>
                  <a:cubicBezTo>
                    <a:pt x="3862" y="5975"/>
                    <a:pt x="4018" y="6104"/>
                    <a:pt x="4096" y="6247"/>
                  </a:cubicBezTo>
                  <a:cubicBezTo>
                    <a:pt x="4186" y="6389"/>
                    <a:pt x="4239" y="6559"/>
                    <a:pt x="4251" y="6806"/>
                  </a:cubicBezTo>
                  <a:cubicBezTo>
                    <a:pt x="4251" y="7519"/>
                    <a:pt x="4343" y="7988"/>
                    <a:pt x="4524" y="8364"/>
                  </a:cubicBezTo>
                  <a:cubicBezTo>
                    <a:pt x="4628" y="8545"/>
                    <a:pt x="4771" y="8715"/>
                    <a:pt x="4941" y="8819"/>
                  </a:cubicBezTo>
                  <a:cubicBezTo>
                    <a:pt x="5090" y="8912"/>
                    <a:pt x="5263" y="8962"/>
                    <a:pt x="5439" y="8962"/>
                  </a:cubicBezTo>
                  <a:cubicBezTo>
                    <a:pt x="5442" y="8962"/>
                    <a:pt x="5444" y="8962"/>
                    <a:pt x="5447" y="8962"/>
                  </a:cubicBezTo>
                  <a:lnTo>
                    <a:pt x="5460" y="8962"/>
                  </a:lnTo>
                  <a:cubicBezTo>
                    <a:pt x="5557" y="8960"/>
                    <a:pt x="5653" y="8948"/>
                    <a:pt x="5746" y="8923"/>
                  </a:cubicBezTo>
                  <a:cubicBezTo>
                    <a:pt x="6123" y="8793"/>
                    <a:pt x="6330" y="8391"/>
                    <a:pt x="6201" y="8014"/>
                  </a:cubicBezTo>
                  <a:cubicBezTo>
                    <a:pt x="6128" y="7802"/>
                    <a:pt x="5959" y="7638"/>
                    <a:pt x="5746" y="7572"/>
                  </a:cubicBezTo>
                  <a:cubicBezTo>
                    <a:pt x="5719" y="7443"/>
                    <a:pt x="5680" y="7196"/>
                    <a:pt x="5693" y="6806"/>
                  </a:cubicBezTo>
                  <a:cubicBezTo>
                    <a:pt x="5696" y="6305"/>
                    <a:pt x="5548" y="5817"/>
                    <a:pt x="5265" y="5404"/>
                  </a:cubicBezTo>
                  <a:cubicBezTo>
                    <a:pt x="5140" y="5219"/>
                    <a:pt x="4987" y="5057"/>
                    <a:pt x="4810" y="4923"/>
                  </a:cubicBezTo>
                  <a:cubicBezTo>
                    <a:pt x="5433" y="4403"/>
                    <a:pt x="5823" y="3650"/>
                    <a:pt x="5823" y="2792"/>
                  </a:cubicBezTo>
                  <a:cubicBezTo>
                    <a:pt x="5823" y="1248"/>
                    <a:pt x="4589" y="0"/>
                    <a:pt x="3043" y="0"/>
                  </a:cubicBezTo>
                  <a:lnTo>
                    <a:pt x="718" y="0"/>
                  </a:lnTo>
                  <a:cubicBezTo>
                    <a:pt x="715" y="0"/>
                    <a:pt x="711" y="0"/>
                    <a:pt x="708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5801175" y="2638813"/>
              <a:ext cx="142000" cy="227275"/>
            </a:xfrm>
            <a:custGeom>
              <a:rect b="b" l="l" r="r" t="t"/>
              <a:pathLst>
                <a:path extrusionOk="0" h="9091" w="5680">
                  <a:moveTo>
                    <a:pt x="708" y="0"/>
                  </a:moveTo>
                  <a:cubicBezTo>
                    <a:pt x="316" y="0"/>
                    <a:pt x="0" y="321"/>
                    <a:pt x="5" y="714"/>
                  </a:cubicBezTo>
                  <a:lnTo>
                    <a:pt x="5" y="8377"/>
                  </a:lnTo>
                  <a:cubicBezTo>
                    <a:pt x="5" y="8771"/>
                    <a:pt x="323" y="9091"/>
                    <a:pt x="717" y="9091"/>
                  </a:cubicBezTo>
                  <a:cubicBezTo>
                    <a:pt x="718" y="9091"/>
                    <a:pt x="719" y="9091"/>
                    <a:pt x="720" y="9091"/>
                  </a:cubicBezTo>
                  <a:lnTo>
                    <a:pt x="732" y="9077"/>
                  </a:lnTo>
                  <a:cubicBezTo>
                    <a:pt x="732" y="9077"/>
                    <a:pt x="732" y="9091"/>
                    <a:pt x="759" y="9091"/>
                  </a:cubicBezTo>
                  <a:lnTo>
                    <a:pt x="4966" y="9091"/>
                  </a:lnTo>
                  <a:cubicBezTo>
                    <a:pt x="5342" y="9091"/>
                    <a:pt x="5680" y="8766"/>
                    <a:pt x="5680" y="8377"/>
                  </a:cubicBezTo>
                  <a:cubicBezTo>
                    <a:pt x="5680" y="7974"/>
                    <a:pt x="5343" y="7650"/>
                    <a:pt x="4966" y="7650"/>
                  </a:cubicBezTo>
                  <a:lnTo>
                    <a:pt x="1447" y="7650"/>
                  </a:lnTo>
                  <a:lnTo>
                    <a:pt x="1447" y="5259"/>
                  </a:lnTo>
                  <a:lnTo>
                    <a:pt x="4473" y="5259"/>
                  </a:lnTo>
                  <a:cubicBezTo>
                    <a:pt x="4862" y="5259"/>
                    <a:pt x="5187" y="4935"/>
                    <a:pt x="5187" y="4532"/>
                  </a:cubicBezTo>
                  <a:cubicBezTo>
                    <a:pt x="5187" y="4157"/>
                    <a:pt x="4862" y="3818"/>
                    <a:pt x="4473" y="3818"/>
                  </a:cubicBezTo>
                  <a:lnTo>
                    <a:pt x="1447" y="3818"/>
                  </a:lnTo>
                  <a:lnTo>
                    <a:pt x="1447" y="1441"/>
                  </a:lnTo>
                  <a:lnTo>
                    <a:pt x="4966" y="1441"/>
                  </a:lnTo>
                  <a:cubicBezTo>
                    <a:pt x="5342" y="1441"/>
                    <a:pt x="5680" y="1117"/>
                    <a:pt x="5680" y="714"/>
                  </a:cubicBezTo>
                  <a:cubicBezTo>
                    <a:pt x="5680" y="311"/>
                    <a:pt x="5343" y="0"/>
                    <a:pt x="4966" y="0"/>
                  </a:cubicBezTo>
                  <a:lnTo>
                    <a:pt x="718" y="0"/>
                  </a:lnTo>
                  <a:cubicBezTo>
                    <a:pt x="715" y="0"/>
                    <a:pt x="711" y="0"/>
                    <a:pt x="708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5993825" y="2641063"/>
              <a:ext cx="172400" cy="225025"/>
            </a:xfrm>
            <a:custGeom>
              <a:rect b="b" l="l" r="r" t="t"/>
              <a:pathLst>
                <a:path extrusionOk="0" h="9001" w="6896">
                  <a:moveTo>
                    <a:pt x="719" y="0"/>
                  </a:moveTo>
                  <a:cubicBezTo>
                    <a:pt x="574" y="0"/>
                    <a:pt x="427" y="43"/>
                    <a:pt x="298" y="130"/>
                  </a:cubicBezTo>
                  <a:cubicBezTo>
                    <a:pt x="109" y="270"/>
                    <a:pt x="1" y="493"/>
                    <a:pt x="11" y="728"/>
                  </a:cubicBezTo>
                  <a:lnTo>
                    <a:pt x="11" y="8287"/>
                  </a:lnTo>
                  <a:cubicBezTo>
                    <a:pt x="11" y="8682"/>
                    <a:pt x="331" y="9001"/>
                    <a:pt x="725" y="9001"/>
                  </a:cubicBezTo>
                  <a:cubicBezTo>
                    <a:pt x="1102" y="9001"/>
                    <a:pt x="1427" y="8676"/>
                    <a:pt x="1427" y="8287"/>
                  </a:cubicBezTo>
                  <a:lnTo>
                    <a:pt x="1428" y="2898"/>
                  </a:lnTo>
                  <a:lnTo>
                    <a:pt x="5584" y="8663"/>
                  </a:lnTo>
                  <a:cubicBezTo>
                    <a:pt x="5602" y="8693"/>
                    <a:pt x="5623" y="8718"/>
                    <a:pt x="5649" y="8741"/>
                  </a:cubicBezTo>
                  <a:cubicBezTo>
                    <a:pt x="5780" y="8897"/>
                    <a:pt x="5973" y="9001"/>
                    <a:pt x="6182" y="9001"/>
                  </a:cubicBezTo>
                  <a:cubicBezTo>
                    <a:pt x="6574" y="8996"/>
                    <a:pt x="6891" y="8679"/>
                    <a:pt x="6896" y="8287"/>
                  </a:cubicBezTo>
                  <a:lnTo>
                    <a:pt x="6896" y="741"/>
                  </a:lnTo>
                  <a:cubicBezTo>
                    <a:pt x="6896" y="364"/>
                    <a:pt x="6571" y="40"/>
                    <a:pt x="6182" y="40"/>
                  </a:cubicBezTo>
                  <a:cubicBezTo>
                    <a:pt x="5796" y="43"/>
                    <a:pt x="5484" y="355"/>
                    <a:pt x="5481" y="741"/>
                  </a:cubicBezTo>
                  <a:lnTo>
                    <a:pt x="5481" y="6092"/>
                  </a:lnTo>
                  <a:lnTo>
                    <a:pt x="1284" y="286"/>
                  </a:lnTo>
                  <a:cubicBezTo>
                    <a:pt x="1152" y="98"/>
                    <a:pt x="938" y="0"/>
                    <a:pt x="719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6223125" y="2638813"/>
              <a:ext cx="174550" cy="227275"/>
            </a:xfrm>
            <a:custGeom>
              <a:rect b="b" l="l" r="r" t="t"/>
              <a:pathLst>
                <a:path extrusionOk="0" h="9091" w="6982">
                  <a:moveTo>
                    <a:pt x="709" y="0"/>
                  </a:moveTo>
                  <a:cubicBezTo>
                    <a:pt x="317" y="0"/>
                    <a:pt x="0" y="321"/>
                    <a:pt x="6" y="714"/>
                  </a:cubicBezTo>
                  <a:cubicBezTo>
                    <a:pt x="6" y="1103"/>
                    <a:pt x="317" y="1441"/>
                    <a:pt x="720" y="1441"/>
                  </a:cubicBezTo>
                  <a:lnTo>
                    <a:pt x="2774" y="1441"/>
                  </a:lnTo>
                  <a:lnTo>
                    <a:pt x="2774" y="8377"/>
                  </a:lnTo>
                  <a:cubicBezTo>
                    <a:pt x="2773" y="8772"/>
                    <a:pt x="3093" y="9091"/>
                    <a:pt x="3488" y="9091"/>
                  </a:cubicBezTo>
                  <a:cubicBezTo>
                    <a:pt x="3491" y="9091"/>
                    <a:pt x="3495" y="9091"/>
                    <a:pt x="3499" y="9091"/>
                  </a:cubicBezTo>
                  <a:cubicBezTo>
                    <a:pt x="3890" y="9091"/>
                    <a:pt x="4206" y="8770"/>
                    <a:pt x="4201" y="8377"/>
                  </a:cubicBezTo>
                  <a:lnTo>
                    <a:pt x="4201" y="1441"/>
                  </a:lnTo>
                  <a:lnTo>
                    <a:pt x="6266" y="1441"/>
                  </a:lnTo>
                  <a:cubicBezTo>
                    <a:pt x="6657" y="1441"/>
                    <a:pt x="6981" y="1103"/>
                    <a:pt x="6980" y="714"/>
                  </a:cubicBezTo>
                  <a:cubicBezTo>
                    <a:pt x="6981" y="320"/>
                    <a:pt x="6663" y="0"/>
                    <a:pt x="6269" y="0"/>
                  </a:cubicBezTo>
                  <a:cubicBezTo>
                    <a:pt x="6268" y="0"/>
                    <a:pt x="6267" y="0"/>
                    <a:pt x="6266" y="0"/>
                  </a:cubicBezTo>
                  <a:lnTo>
                    <a:pt x="720" y="0"/>
                  </a:lnTo>
                  <a:cubicBezTo>
                    <a:pt x="716" y="0"/>
                    <a:pt x="713" y="0"/>
                    <a:pt x="709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29"/>
          <p:cNvGrpSpPr/>
          <p:nvPr/>
        </p:nvGrpSpPr>
        <p:grpSpPr>
          <a:xfrm>
            <a:off x="4022744" y="4021881"/>
            <a:ext cx="286192" cy="951661"/>
            <a:chOff x="2551825" y="238125"/>
            <a:chExt cx="1107125" cy="3681475"/>
          </a:xfrm>
        </p:grpSpPr>
        <p:sp>
          <p:nvSpPr>
            <p:cNvPr id="598" name="Google Shape;598;p29"/>
            <p:cNvSpPr/>
            <p:nvPr/>
          </p:nvSpPr>
          <p:spPr>
            <a:xfrm>
              <a:off x="2717875" y="1937350"/>
              <a:ext cx="764850" cy="669725"/>
            </a:xfrm>
            <a:custGeom>
              <a:rect b="b" l="l" r="r" t="t"/>
              <a:pathLst>
                <a:path extrusionOk="0" h="26789" w="30594">
                  <a:moveTo>
                    <a:pt x="991" y="1"/>
                  </a:moveTo>
                  <a:cubicBezTo>
                    <a:pt x="688" y="5067"/>
                    <a:pt x="536" y="19037"/>
                    <a:pt x="0" y="26789"/>
                  </a:cubicBezTo>
                  <a:lnTo>
                    <a:pt x="11462" y="26789"/>
                  </a:lnTo>
                  <a:lnTo>
                    <a:pt x="14635" y="11438"/>
                  </a:lnTo>
                  <a:lnTo>
                    <a:pt x="16645" y="11476"/>
                  </a:lnTo>
                  <a:lnTo>
                    <a:pt x="17995" y="26789"/>
                  </a:lnTo>
                  <a:lnTo>
                    <a:pt x="30376" y="26789"/>
                  </a:lnTo>
                  <a:cubicBezTo>
                    <a:pt x="30565" y="19993"/>
                    <a:pt x="30593" y="7122"/>
                    <a:pt x="30353" y="786"/>
                  </a:cubicBezTo>
                  <a:lnTo>
                    <a:pt x="991" y="1"/>
                  </a:ln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9"/>
            <p:cNvSpPr/>
            <p:nvPr/>
          </p:nvSpPr>
          <p:spPr>
            <a:xfrm>
              <a:off x="2551825" y="2581925"/>
              <a:ext cx="452625" cy="1337675"/>
            </a:xfrm>
            <a:custGeom>
              <a:rect b="b" l="l" r="r" t="t"/>
              <a:pathLst>
                <a:path extrusionOk="0" h="53507" w="18105">
                  <a:moveTo>
                    <a:pt x="11767" y="1"/>
                  </a:moveTo>
                  <a:lnTo>
                    <a:pt x="6642" y="1006"/>
                  </a:lnTo>
                  <a:cubicBezTo>
                    <a:pt x="5472" y="22682"/>
                    <a:pt x="4373" y="50267"/>
                    <a:pt x="4373" y="50267"/>
                  </a:cubicBezTo>
                  <a:lnTo>
                    <a:pt x="0" y="53507"/>
                  </a:lnTo>
                  <a:lnTo>
                    <a:pt x="6827" y="53507"/>
                  </a:lnTo>
                  <a:lnTo>
                    <a:pt x="18104" y="1007"/>
                  </a:lnTo>
                  <a:lnTo>
                    <a:pt x="11767" y="1"/>
                  </a:ln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3167725" y="2481275"/>
              <a:ext cx="309575" cy="1438325"/>
            </a:xfrm>
            <a:custGeom>
              <a:rect b="b" l="l" r="r" t="t"/>
              <a:pathLst>
                <a:path extrusionOk="0" h="57533" w="12383">
                  <a:moveTo>
                    <a:pt x="3233" y="1"/>
                  </a:moveTo>
                  <a:lnTo>
                    <a:pt x="1" y="5032"/>
                  </a:lnTo>
                  <a:lnTo>
                    <a:pt x="5425" y="57533"/>
                  </a:lnTo>
                  <a:lnTo>
                    <a:pt x="12254" y="57533"/>
                  </a:lnTo>
                  <a:lnTo>
                    <a:pt x="8369" y="54580"/>
                  </a:lnTo>
                  <a:cubicBezTo>
                    <a:pt x="8369" y="54580"/>
                    <a:pt x="11813" y="30143"/>
                    <a:pt x="12382" y="5032"/>
                  </a:cubicBezTo>
                  <a:lnTo>
                    <a:pt x="3233" y="1"/>
                  </a:ln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9"/>
            <p:cNvSpPr/>
            <p:nvPr/>
          </p:nvSpPr>
          <p:spPr>
            <a:xfrm>
              <a:off x="3061825" y="2006125"/>
              <a:ext cx="56725" cy="171775"/>
            </a:xfrm>
            <a:custGeom>
              <a:rect b="b" l="l" r="r" t="t"/>
              <a:pathLst>
                <a:path extrusionOk="0" h="6871" w="2269">
                  <a:moveTo>
                    <a:pt x="280" y="0"/>
                  </a:moveTo>
                  <a:cubicBezTo>
                    <a:pt x="258" y="0"/>
                    <a:pt x="237" y="3"/>
                    <a:pt x="215" y="9"/>
                  </a:cubicBezTo>
                  <a:cubicBezTo>
                    <a:pt x="81" y="44"/>
                    <a:pt x="1" y="182"/>
                    <a:pt x="37" y="316"/>
                  </a:cubicBezTo>
                  <a:lnTo>
                    <a:pt x="1741" y="6684"/>
                  </a:lnTo>
                  <a:cubicBezTo>
                    <a:pt x="1771" y="6793"/>
                    <a:pt x="1870" y="6871"/>
                    <a:pt x="1984" y="6871"/>
                  </a:cubicBezTo>
                  <a:cubicBezTo>
                    <a:pt x="2149" y="6869"/>
                    <a:pt x="2269" y="6713"/>
                    <a:pt x="2228" y="6553"/>
                  </a:cubicBezTo>
                  <a:lnTo>
                    <a:pt x="524" y="188"/>
                  </a:lnTo>
                  <a:cubicBezTo>
                    <a:pt x="494" y="74"/>
                    <a:pt x="391" y="0"/>
                    <a:pt x="280" y="0"/>
                  </a:cubicBezTo>
                  <a:close/>
                </a:path>
              </a:pathLst>
            </a:custGeom>
            <a:solidFill>
              <a:srgbClr val="559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9"/>
            <p:cNvSpPr/>
            <p:nvPr/>
          </p:nvSpPr>
          <p:spPr>
            <a:xfrm>
              <a:off x="2583225" y="745700"/>
              <a:ext cx="1075725" cy="1295400"/>
            </a:xfrm>
            <a:custGeom>
              <a:rect b="b" l="l" r="r" t="t"/>
              <a:pathLst>
                <a:path extrusionOk="0" h="51816" w="43029">
                  <a:moveTo>
                    <a:pt x="19346" y="185"/>
                  </a:moveTo>
                  <a:cubicBezTo>
                    <a:pt x="16833" y="185"/>
                    <a:pt x="4260" y="6915"/>
                    <a:pt x="3949" y="8482"/>
                  </a:cubicBezTo>
                  <a:cubicBezTo>
                    <a:pt x="3364" y="11416"/>
                    <a:pt x="1933" y="18406"/>
                    <a:pt x="1468" y="21337"/>
                  </a:cubicBezTo>
                  <a:cubicBezTo>
                    <a:pt x="0" y="30562"/>
                    <a:pt x="1097" y="41139"/>
                    <a:pt x="2638" y="50055"/>
                  </a:cubicBezTo>
                  <a:lnTo>
                    <a:pt x="6377" y="47667"/>
                  </a:lnTo>
                  <a:lnTo>
                    <a:pt x="34243" y="49864"/>
                  </a:lnTo>
                  <a:lnTo>
                    <a:pt x="38089" y="51816"/>
                  </a:lnTo>
                  <a:cubicBezTo>
                    <a:pt x="38089" y="51816"/>
                    <a:pt x="41260" y="41800"/>
                    <a:pt x="42515" y="36114"/>
                  </a:cubicBezTo>
                  <a:cubicBezTo>
                    <a:pt x="43029" y="33783"/>
                    <a:pt x="40674" y="9395"/>
                    <a:pt x="39164" y="7558"/>
                  </a:cubicBezTo>
                  <a:cubicBezTo>
                    <a:pt x="37655" y="5723"/>
                    <a:pt x="30509" y="1758"/>
                    <a:pt x="26434" y="826"/>
                  </a:cubicBezTo>
                  <a:cubicBezTo>
                    <a:pt x="22826" y="0"/>
                    <a:pt x="21753" y="324"/>
                    <a:pt x="19419" y="187"/>
                  </a:cubicBezTo>
                  <a:cubicBezTo>
                    <a:pt x="19396" y="186"/>
                    <a:pt x="19372" y="185"/>
                    <a:pt x="19346" y="185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2865800" y="1448650"/>
              <a:ext cx="328825" cy="278625"/>
            </a:xfrm>
            <a:custGeom>
              <a:rect b="b" l="l" r="r" t="t"/>
              <a:pathLst>
                <a:path extrusionOk="0" h="11145" w="13153">
                  <a:moveTo>
                    <a:pt x="12869" y="0"/>
                  </a:moveTo>
                  <a:cubicBezTo>
                    <a:pt x="12794" y="0"/>
                    <a:pt x="12719" y="34"/>
                    <a:pt x="12668" y="97"/>
                  </a:cubicBezTo>
                  <a:cubicBezTo>
                    <a:pt x="9305" y="4461"/>
                    <a:pt x="5004" y="8117"/>
                    <a:pt x="231" y="10669"/>
                  </a:cubicBezTo>
                  <a:cubicBezTo>
                    <a:pt x="0" y="10793"/>
                    <a:pt x="87" y="11143"/>
                    <a:pt x="349" y="11144"/>
                  </a:cubicBezTo>
                  <a:cubicBezTo>
                    <a:pt x="391" y="11143"/>
                    <a:pt x="432" y="11133"/>
                    <a:pt x="468" y="11114"/>
                  </a:cubicBezTo>
                  <a:cubicBezTo>
                    <a:pt x="5304" y="8528"/>
                    <a:pt x="9661" y="4823"/>
                    <a:pt x="13067" y="405"/>
                  </a:cubicBezTo>
                  <a:cubicBezTo>
                    <a:pt x="13152" y="294"/>
                    <a:pt x="13132" y="137"/>
                    <a:pt x="13022" y="51"/>
                  </a:cubicBezTo>
                  <a:cubicBezTo>
                    <a:pt x="12976" y="17"/>
                    <a:pt x="12922" y="0"/>
                    <a:pt x="12869" y="0"/>
                  </a:cubicBezTo>
                  <a:close/>
                </a:path>
              </a:pathLst>
            </a:custGeom>
            <a:solidFill>
              <a:srgbClr val="FDDF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9"/>
            <p:cNvSpPr/>
            <p:nvPr/>
          </p:nvSpPr>
          <p:spPr>
            <a:xfrm>
              <a:off x="3079100" y="1487625"/>
              <a:ext cx="192600" cy="321725"/>
            </a:xfrm>
            <a:custGeom>
              <a:rect b="b" l="l" r="r" t="t"/>
              <a:pathLst>
                <a:path extrusionOk="0" h="12869" w="7704">
                  <a:moveTo>
                    <a:pt x="7419" y="0"/>
                  </a:moveTo>
                  <a:cubicBezTo>
                    <a:pt x="7312" y="0"/>
                    <a:pt x="7212" y="69"/>
                    <a:pt x="7178" y="177"/>
                  </a:cubicBezTo>
                  <a:cubicBezTo>
                    <a:pt x="5647" y="4789"/>
                    <a:pt x="3329" y="8296"/>
                    <a:pt x="86" y="12462"/>
                  </a:cubicBezTo>
                  <a:cubicBezTo>
                    <a:pt x="0" y="12572"/>
                    <a:pt x="19" y="12731"/>
                    <a:pt x="129" y="12815"/>
                  </a:cubicBezTo>
                  <a:cubicBezTo>
                    <a:pt x="174" y="12850"/>
                    <a:pt x="228" y="12868"/>
                    <a:pt x="284" y="12869"/>
                  </a:cubicBezTo>
                  <a:cubicBezTo>
                    <a:pt x="361" y="12869"/>
                    <a:pt x="434" y="12832"/>
                    <a:pt x="482" y="12771"/>
                  </a:cubicBezTo>
                  <a:cubicBezTo>
                    <a:pt x="3759" y="8565"/>
                    <a:pt x="6101" y="5017"/>
                    <a:pt x="7656" y="336"/>
                  </a:cubicBezTo>
                  <a:cubicBezTo>
                    <a:pt x="7703" y="203"/>
                    <a:pt x="7631" y="57"/>
                    <a:pt x="7497" y="13"/>
                  </a:cubicBezTo>
                  <a:cubicBezTo>
                    <a:pt x="7471" y="4"/>
                    <a:pt x="7445" y="0"/>
                    <a:pt x="7419" y="0"/>
                  </a:cubicBezTo>
                  <a:close/>
                </a:path>
              </a:pathLst>
            </a:custGeom>
            <a:solidFill>
              <a:srgbClr val="FDDF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9"/>
            <p:cNvSpPr/>
            <p:nvPr/>
          </p:nvSpPr>
          <p:spPr>
            <a:xfrm>
              <a:off x="2756325" y="933050"/>
              <a:ext cx="72900" cy="952000"/>
            </a:xfrm>
            <a:custGeom>
              <a:rect b="b" l="l" r="r" t="t"/>
              <a:pathLst>
                <a:path extrusionOk="0" h="38080" w="2916">
                  <a:moveTo>
                    <a:pt x="752" y="0"/>
                  </a:moveTo>
                  <a:cubicBezTo>
                    <a:pt x="708" y="0"/>
                    <a:pt x="664" y="12"/>
                    <a:pt x="623" y="36"/>
                  </a:cubicBezTo>
                  <a:cubicBezTo>
                    <a:pt x="504" y="106"/>
                    <a:pt x="465" y="262"/>
                    <a:pt x="536" y="382"/>
                  </a:cubicBezTo>
                  <a:cubicBezTo>
                    <a:pt x="2418" y="3552"/>
                    <a:pt x="2353" y="11199"/>
                    <a:pt x="2016" y="15217"/>
                  </a:cubicBezTo>
                  <a:cubicBezTo>
                    <a:pt x="1738" y="18550"/>
                    <a:pt x="1436" y="21766"/>
                    <a:pt x="1143" y="24876"/>
                  </a:cubicBezTo>
                  <a:cubicBezTo>
                    <a:pt x="751" y="29028"/>
                    <a:pt x="347" y="33321"/>
                    <a:pt x="12" y="37810"/>
                  </a:cubicBezTo>
                  <a:cubicBezTo>
                    <a:pt x="1" y="37948"/>
                    <a:pt x="105" y="38069"/>
                    <a:pt x="243" y="38078"/>
                  </a:cubicBezTo>
                  <a:cubicBezTo>
                    <a:pt x="250" y="38080"/>
                    <a:pt x="257" y="38080"/>
                    <a:pt x="262" y="38080"/>
                  </a:cubicBezTo>
                  <a:cubicBezTo>
                    <a:pt x="394" y="38080"/>
                    <a:pt x="503" y="37978"/>
                    <a:pt x="513" y="37848"/>
                  </a:cubicBezTo>
                  <a:cubicBezTo>
                    <a:pt x="848" y="33363"/>
                    <a:pt x="1253" y="29074"/>
                    <a:pt x="1643" y="24925"/>
                  </a:cubicBezTo>
                  <a:cubicBezTo>
                    <a:pt x="1936" y="21812"/>
                    <a:pt x="2240" y="18594"/>
                    <a:pt x="2518" y="15260"/>
                  </a:cubicBezTo>
                  <a:cubicBezTo>
                    <a:pt x="2859" y="11181"/>
                    <a:pt x="2916" y="3405"/>
                    <a:pt x="969" y="125"/>
                  </a:cubicBezTo>
                  <a:cubicBezTo>
                    <a:pt x="922" y="45"/>
                    <a:pt x="838" y="0"/>
                    <a:pt x="752" y="0"/>
                  </a:cubicBezTo>
                  <a:close/>
                </a:path>
              </a:pathLst>
            </a:custGeom>
            <a:solidFill>
              <a:srgbClr val="FDDF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9"/>
            <p:cNvSpPr/>
            <p:nvPr/>
          </p:nvSpPr>
          <p:spPr>
            <a:xfrm>
              <a:off x="3016400" y="616550"/>
              <a:ext cx="227650" cy="203650"/>
            </a:xfrm>
            <a:custGeom>
              <a:rect b="b" l="l" r="r" t="t"/>
              <a:pathLst>
                <a:path extrusionOk="0" h="8146" w="9106">
                  <a:moveTo>
                    <a:pt x="0" y="1"/>
                  </a:moveTo>
                  <a:lnTo>
                    <a:pt x="0" y="5874"/>
                  </a:lnTo>
                  <a:cubicBezTo>
                    <a:pt x="0" y="5874"/>
                    <a:pt x="2143" y="8146"/>
                    <a:pt x="4871" y="8146"/>
                  </a:cubicBezTo>
                  <a:cubicBezTo>
                    <a:pt x="6204" y="8146"/>
                    <a:pt x="7676" y="7604"/>
                    <a:pt x="9106" y="5992"/>
                  </a:cubicBezTo>
                  <a:lnTo>
                    <a:pt x="8725" y="1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9"/>
            <p:cNvSpPr/>
            <p:nvPr/>
          </p:nvSpPr>
          <p:spPr>
            <a:xfrm>
              <a:off x="2926600" y="275100"/>
              <a:ext cx="414650" cy="470675"/>
            </a:xfrm>
            <a:custGeom>
              <a:rect b="b" l="l" r="r" t="t"/>
              <a:pathLst>
                <a:path extrusionOk="0" h="18827" w="16586">
                  <a:moveTo>
                    <a:pt x="8487" y="0"/>
                  </a:moveTo>
                  <a:cubicBezTo>
                    <a:pt x="8358" y="0"/>
                    <a:pt x="8227" y="2"/>
                    <a:pt x="8093" y="6"/>
                  </a:cubicBezTo>
                  <a:cubicBezTo>
                    <a:pt x="3908" y="131"/>
                    <a:pt x="2664" y="3970"/>
                    <a:pt x="2394" y="7982"/>
                  </a:cubicBezTo>
                  <a:cubicBezTo>
                    <a:pt x="2265" y="7914"/>
                    <a:pt x="2110" y="7873"/>
                    <a:pt x="1926" y="7873"/>
                  </a:cubicBezTo>
                  <a:cubicBezTo>
                    <a:pt x="1784" y="7873"/>
                    <a:pt x="1625" y="7897"/>
                    <a:pt x="1445" y="7951"/>
                  </a:cubicBezTo>
                  <a:cubicBezTo>
                    <a:pt x="0" y="8385"/>
                    <a:pt x="1003" y="12028"/>
                    <a:pt x="2502" y="12589"/>
                  </a:cubicBezTo>
                  <a:cubicBezTo>
                    <a:pt x="3055" y="16256"/>
                    <a:pt x="4993" y="18606"/>
                    <a:pt x="7769" y="18813"/>
                  </a:cubicBezTo>
                  <a:cubicBezTo>
                    <a:pt x="7883" y="18822"/>
                    <a:pt x="7996" y="18826"/>
                    <a:pt x="8108" y="18826"/>
                  </a:cubicBezTo>
                  <a:cubicBezTo>
                    <a:pt x="10512" y="18826"/>
                    <a:pt x="12392" y="16878"/>
                    <a:pt x="13547" y="14005"/>
                  </a:cubicBezTo>
                  <a:cubicBezTo>
                    <a:pt x="15108" y="13659"/>
                    <a:pt x="16585" y="10159"/>
                    <a:pt x="15205" y="9541"/>
                  </a:cubicBezTo>
                  <a:cubicBezTo>
                    <a:pt x="15051" y="9470"/>
                    <a:pt x="14890" y="9424"/>
                    <a:pt x="14723" y="9402"/>
                  </a:cubicBezTo>
                  <a:cubicBezTo>
                    <a:pt x="15382" y="5202"/>
                    <a:pt x="15118" y="0"/>
                    <a:pt x="8487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>
              <a:off x="3025300" y="691800"/>
              <a:ext cx="200450" cy="60300"/>
            </a:xfrm>
            <a:custGeom>
              <a:rect b="b" l="l" r="r" t="t"/>
              <a:pathLst>
                <a:path extrusionOk="0" h="2412" w="8018">
                  <a:moveTo>
                    <a:pt x="284" y="1"/>
                  </a:moveTo>
                  <a:cubicBezTo>
                    <a:pt x="228" y="1"/>
                    <a:pt x="172" y="20"/>
                    <a:pt x="126" y="58"/>
                  </a:cubicBezTo>
                  <a:cubicBezTo>
                    <a:pt x="17" y="145"/>
                    <a:pt x="1" y="303"/>
                    <a:pt x="89" y="412"/>
                  </a:cubicBezTo>
                  <a:cubicBezTo>
                    <a:pt x="1056" y="1601"/>
                    <a:pt x="2341" y="2288"/>
                    <a:pt x="3802" y="2398"/>
                  </a:cubicBezTo>
                  <a:cubicBezTo>
                    <a:pt x="3920" y="2407"/>
                    <a:pt x="4038" y="2411"/>
                    <a:pt x="4154" y="2411"/>
                  </a:cubicBezTo>
                  <a:cubicBezTo>
                    <a:pt x="5539" y="2411"/>
                    <a:pt x="6836" y="1793"/>
                    <a:pt x="7924" y="607"/>
                  </a:cubicBezTo>
                  <a:cubicBezTo>
                    <a:pt x="8017" y="505"/>
                    <a:pt x="8011" y="347"/>
                    <a:pt x="7908" y="253"/>
                  </a:cubicBezTo>
                  <a:cubicBezTo>
                    <a:pt x="7859" y="208"/>
                    <a:pt x="7799" y="186"/>
                    <a:pt x="7738" y="186"/>
                  </a:cubicBezTo>
                  <a:cubicBezTo>
                    <a:pt x="7670" y="186"/>
                    <a:pt x="7603" y="214"/>
                    <a:pt x="7553" y="268"/>
                  </a:cubicBezTo>
                  <a:cubicBezTo>
                    <a:pt x="6551" y="1358"/>
                    <a:pt x="5412" y="1908"/>
                    <a:pt x="4160" y="1908"/>
                  </a:cubicBezTo>
                  <a:cubicBezTo>
                    <a:pt x="4054" y="1908"/>
                    <a:pt x="3946" y="1904"/>
                    <a:pt x="3838" y="1896"/>
                  </a:cubicBezTo>
                  <a:cubicBezTo>
                    <a:pt x="2520" y="1797"/>
                    <a:pt x="1357" y="1174"/>
                    <a:pt x="480" y="94"/>
                  </a:cubicBezTo>
                  <a:cubicBezTo>
                    <a:pt x="430" y="33"/>
                    <a:pt x="357" y="1"/>
                    <a:pt x="284" y="1"/>
                  </a:cubicBezTo>
                  <a:close/>
                </a:path>
              </a:pathLst>
            </a:custGeom>
            <a:solidFill>
              <a:srgbClr val="FD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9"/>
            <p:cNvSpPr/>
            <p:nvPr/>
          </p:nvSpPr>
          <p:spPr>
            <a:xfrm>
              <a:off x="2649175" y="1937350"/>
              <a:ext cx="161550" cy="183125"/>
            </a:xfrm>
            <a:custGeom>
              <a:rect b="b" l="l" r="r" t="t"/>
              <a:pathLst>
                <a:path extrusionOk="0" h="7325" w="6462">
                  <a:moveTo>
                    <a:pt x="3739" y="1"/>
                  </a:moveTo>
                  <a:lnTo>
                    <a:pt x="0" y="2389"/>
                  </a:lnTo>
                  <a:cubicBezTo>
                    <a:pt x="0" y="2389"/>
                    <a:pt x="2532" y="7325"/>
                    <a:pt x="4186" y="7325"/>
                  </a:cubicBezTo>
                  <a:cubicBezTo>
                    <a:pt x="4563" y="7325"/>
                    <a:pt x="4894" y="7068"/>
                    <a:pt x="5140" y="6438"/>
                  </a:cubicBezTo>
                  <a:cubicBezTo>
                    <a:pt x="6461" y="3046"/>
                    <a:pt x="3739" y="1"/>
                    <a:pt x="3739" y="1"/>
                  </a:cubicBezTo>
                  <a:close/>
                </a:path>
              </a:pathLst>
            </a:custGeom>
            <a:solidFill>
              <a:srgbClr val="FD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9"/>
            <p:cNvSpPr/>
            <p:nvPr/>
          </p:nvSpPr>
          <p:spPr>
            <a:xfrm>
              <a:off x="2952125" y="238125"/>
              <a:ext cx="385900" cy="291125"/>
            </a:xfrm>
            <a:custGeom>
              <a:rect b="b" l="l" r="r" t="t"/>
              <a:pathLst>
                <a:path extrusionOk="0" h="11645" w="15436">
                  <a:moveTo>
                    <a:pt x="8313" y="0"/>
                  </a:moveTo>
                  <a:cubicBezTo>
                    <a:pt x="7878" y="0"/>
                    <a:pt x="7418" y="59"/>
                    <a:pt x="6939" y="197"/>
                  </a:cubicBezTo>
                  <a:cubicBezTo>
                    <a:pt x="3649" y="1139"/>
                    <a:pt x="1007" y="3152"/>
                    <a:pt x="504" y="4537"/>
                  </a:cubicBezTo>
                  <a:cubicBezTo>
                    <a:pt x="1" y="5921"/>
                    <a:pt x="1373" y="9461"/>
                    <a:pt x="1373" y="9461"/>
                  </a:cubicBezTo>
                  <a:lnTo>
                    <a:pt x="2265" y="10892"/>
                  </a:lnTo>
                  <a:lnTo>
                    <a:pt x="3211" y="10892"/>
                  </a:lnTo>
                  <a:lnTo>
                    <a:pt x="3211" y="8437"/>
                  </a:lnTo>
                  <a:cubicBezTo>
                    <a:pt x="3211" y="8437"/>
                    <a:pt x="4404" y="7227"/>
                    <a:pt x="4530" y="5850"/>
                  </a:cubicBezTo>
                  <a:lnTo>
                    <a:pt x="11677" y="6360"/>
                  </a:lnTo>
                  <a:cubicBezTo>
                    <a:pt x="11677" y="6360"/>
                    <a:pt x="11450" y="8122"/>
                    <a:pt x="12015" y="8814"/>
                  </a:cubicBezTo>
                  <a:lnTo>
                    <a:pt x="12015" y="11645"/>
                  </a:lnTo>
                  <a:lnTo>
                    <a:pt x="12896" y="11645"/>
                  </a:lnTo>
                  <a:lnTo>
                    <a:pt x="13702" y="10881"/>
                  </a:lnTo>
                  <a:cubicBezTo>
                    <a:pt x="13702" y="10881"/>
                    <a:pt x="15436" y="4600"/>
                    <a:pt x="14732" y="3026"/>
                  </a:cubicBezTo>
                  <a:cubicBezTo>
                    <a:pt x="14322" y="2112"/>
                    <a:pt x="13662" y="1921"/>
                    <a:pt x="13181" y="1921"/>
                  </a:cubicBezTo>
                  <a:cubicBezTo>
                    <a:pt x="12835" y="1921"/>
                    <a:pt x="12582" y="2020"/>
                    <a:pt x="12582" y="2020"/>
                  </a:cubicBezTo>
                  <a:cubicBezTo>
                    <a:pt x="12582" y="2020"/>
                    <a:pt x="10864" y="0"/>
                    <a:pt x="8313" y="0"/>
                  </a:cubicBezTo>
                  <a:close/>
                </a:path>
              </a:pathLst>
            </a:custGeom>
            <a:solidFill>
              <a:srgbClr val="2A26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9"/>
            <p:cNvSpPr/>
            <p:nvPr/>
          </p:nvSpPr>
          <p:spPr>
            <a:xfrm>
              <a:off x="3346025" y="1992275"/>
              <a:ext cx="189350" cy="182550"/>
            </a:xfrm>
            <a:custGeom>
              <a:rect b="b" l="l" r="r" t="t"/>
              <a:pathLst>
                <a:path extrusionOk="0" h="7302" w="7574">
                  <a:moveTo>
                    <a:pt x="3731" y="1"/>
                  </a:moveTo>
                  <a:cubicBezTo>
                    <a:pt x="3731" y="1"/>
                    <a:pt x="1" y="4175"/>
                    <a:pt x="1848" y="6755"/>
                  </a:cubicBezTo>
                  <a:cubicBezTo>
                    <a:pt x="2123" y="7138"/>
                    <a:pt x="2443" y="7301"/>
                    <a:pt x="2788" y="7301"/>
                  </a:cubicBezTo>
                  <a:cubicBezTo>
                    <a:pt x="4765" y="7301"/>
                    <a:pt x="7574" y="1953"/>
                    <a:pt x="7574" y="1953"/>
                  </a:cubicBezTo>
                  <a:cubicBezTo>
                    <a:pt x="7574" y="1953"/>
                    <a:pt x="4249" y="42"/>
                    <a:pt x="3731" y="1"/>
                  </a:cubicBezTo>
                  <a:close/>
                </a:path>
              </a:pathLst>
            </a:custGeom>
            <a:solidFill>
              <a:srgbClr val="FDC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9"/>
            <p:cNvSpPr/>
            <p:nvPr/>
          </p:nvSpPr>
          <p:spPr>
            <a:xfrm>
              <a:off x="3402025" y="948675"/>
              <a:ext cx="109175" cy="1031125"/>
            </a:xfrm>
            <a:custGeom>
              <a:rect b="b" l="l" r="r" t="t"/>
              <a:pathLst>
                <a:path extrusionOk="0" h="41245" w="4367">
                  <a:moveTo>
                    <a:pt x="3724" y="1"/>
                  </a:moveTo>
                  <a:cubicBezTo>
                    <a:pt x="3608" y="1"/>
                    <a:pt x="3504" y="80"/>
                    <a:pt x="3477" y="197"/>
                  </a:cubicBezTo>
                  <a:cubicBezTo>
                    <a:pt x="3344" y="793"/>
                    <a:pt x="3318" y="3858"/>
                    <a:pt x="3284" y="8812"/>
                  </a:cubicBezTo>
                  <a:cubicBezTo>
                    <a:pt x="3242" y="14932"/>
                    <a:pt x="3185" y="23315"/>
                    <a:pt x="2750" y="24221"/>
                  </a:cubicBezTo>
                  <a:cubicBezTo>
                    <a:pt x="2433" y="24879"/>
                    <a:pt x="2651" y="25795"/>
                    <a:pt x="2903" y="26854"/>
                  </a:cubicBezTo>
                  <a:cubicBezTo>
                    <a:pt x="3329" y="28636"/>
                    <a:pt x="3811" y="30655"/>
                    <a:pt x="2111" y="32266"/>
                  </a:cubicBezTo>
                  <a:cubicBezTo>
                    <a:pt x="0" y="34268"/>
                    <a:pt x="1052" y="36521"/>
                    <a:pt x="1746" y="38013"/>
                  </a:cubicBezTo>
                  <a:cubicBezTo>
                    <a:pt x="2019" y="38599"/>
                    <a:pt x="2278" y="39153"/>
                    <a:pt x="2232" y="39461"/>
                  </a:cubicBezTo>
                  <a:cubicBezTo>
                    <a:pt x="2076" y="40532"/>
                    <a:pt x="1501" y="40745"/>
                    <a:pt x="1480" y="40753"/>
                  </a:cubicBezTo>
                  <a:cubicBezTo>
                    <a:pt x="1361" y="40790"/>
                    <a:pt x="1286" y="40908"/>
                    <a:pt x="1305" y="41031"/>
                  </a:cubicBezTo>
                  <a:cubicBezTo>
                    <a:pt x="1324" y="41154"/>
                    <a:pt x="1430" y="41244"/>
                    <a:pt x="1555" y="41244"/>
                  </a:cubicBezTo>
                  <a:cubicBezTo>
                    <a:pt x="1581" y="41244"/>
                    <a:pt x="1606" y="41240"/>
                    <a:pt x="1631" y="41232"/>
                  </a:cubicBezTo>
                  <a:cubicBezTo>
                    <a:pt x="1668" y="41221"/>
                    <a:pt x="2526" y="40938"/>
                    <a:pt x="2731" y="39534"/>
                  </a:cubicBezTo>
                  <a:cubicBezTo>
                    <a:pt x="2797" y="39077"/>
                    <a:pt x="2536" y="38514"/>
                    <a:pt x="2203" y="37800"/>
                  </a:cubicBezTo>
                  <a:cubicBezTo>
                    <a:pt x="1493" y="36279"/>
                    <a:pt x="610" y="34384"/>
                    <a:pt x="2457" y="32632"/>
                  </a:cubicBezTo>
                  <a:cubicBezTo>
                    <a:pt x="4367" y="30822"/>
                    <a:pt x="3827" y="28556"/>
                    <a:pt x="3393" y="26737"/>
                  </a:cubicBezTo>
                  <a:cubicBezTo>
                    <a:pt x="3162" y="25772"/>
                    <a:pt x="2964" y="24936"/>
                    <a:pt x="3203" y="24440"/>
                  </a:cubicBezTo>
                  <a:cubicBezTo>
                    <a:pt x="3653" y="23506"/>
                    <a:pt x="3732" y="17097"/>
                    <a:pt x="3788" y="8816"/>
                  </a:cubicBezTo>
                  <a:cubicBezTo>
                    <a:pt x="3816" y="4733"/>
                    <a:pt x="3841" y="878"/>
                    <a:pt x="3968" y="306"/>
                  </a:cubicBezTo>
                  <a:cubicBezTo>
                    <a:pt x="3998" y="170"/>
                    <a:pt x="3912" y="36"/>
                    <a:pt x="3777" y="6"/>
                  </a:cubicBezTo>
                  <a:cubicBezTo>
                    <a:pt x="3759" y="2"/>
                    <a:pt x="3741" y="1"/>
                    <a:pt x="3724" y="1"/>
                  </a:cubicBezTo>
                  <a:close/>
                </a:path>
              </a:pathLst>
            </a:custGeom>
            <a:solidFill>
              <a:srgbClr val="FDDF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9"/>
            <p:cNvSpPr/>
            <p:nvPr/>
          </p:nvSpPr>
          <p:spPr>
            <a:xfrm>
              <a:off x="2787150" y="1978825"/>
              <a:ext cx="63250" cy="182775"/>
            </a:xfrm>
            <a:custGeom>
              <a:rect b="b" l="l" r="r" t="t"/>
              <a:pathLst>
                <a:path extrusionOk="0" h="7311" w="2530">
                  <a:moveTo>
                    <a:pt x="285" y="1"/>
                  </a:moveTo>
                  <a:cubicBezTo>
                    <a:pt x="210" y="1"/>
                    <a:pt x="135" y="35"/>
                    <a:pt x="85" y="99"/>
                  </a:cubicBezTo>
                  <a:cubicBezTo>
                    <a:pt x="1" y="209"/>
                    <a:pt x="21" y="368"/>
                    <a:pt x="131" y="452"/>
                  </a:cubicBezTo>
                  <a:cubicBezTo>
                    <a:pt x="1080" y="1182"/>
                    <a:pt x="1730" y="2327"/>
                    <a:pt x="1871" y="3516"/>
                  </a:cubicBezTo>
                  <a:cubicBezTo>
                    <a:pt x="2011" y="4705"/>
                    <a:pt x="1645" y="5970"/>
                    <a:pt x="892" y="6899"/>
                  </a:cubicBezTo>
                  <a:cubicBezTo>
                    <a:pt x="759" y="7065"/>
                    <a:pt x="876" y="7309"/>
                    <a:pt x="1087" y="7310"/>
                  </a:cubicBezTo>
                  <a:cubicBezTo>
                    <a:pt x="1163" y="7310"/>
                    <a:pt x="1235" y="7275"/>
                    <a:pt x="1282" y="7217"/>
                  </a:cubicBezTo>
                  <a:cubicBezTo>
                    <a:pt x="2137" y="6161"/>
                    <a:pt x="2529" y="4805"/>
                    <a:pt x="2370" y="3457"/>
                  </a:cubicBezTo>
                  <a:cubicBezTo>
                    <a:pt x="2210" y="2108"/>
                    <a:pt x="1514" y="881"/>
                    <a:pt x="437" y="53"/>
                  </a:cubicBezTo>
                  <a:cubicBezTo>
                    <a:pt x="392" y="18"/>
                    <a:pt x="338" y="1"/>
                    <a:pt x="285" y="1"/>
                  </a:cubicBezTo>
                  <a:close/>
                </a:path>
              </a:pathLst>
            </a:custGeom>
            <a:solidFill>
              <a:srgbClr val="559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9"/>
            <p:cNvSpPr/>
            <p:nvPr/>
          </p:nvSpPr>
          <p:spPr>
            <a:xfrm>
              <a:off x="3341825" y="2190450"/>
              <a:ext cx="101875" cy="63150"/>
            </a:xfrm>
            <a:custGeom>
              <a:rect b="b" l="l" r="r" t="t"/>
              <a:pathLst>
                <a:path extrusionOk="0" h="2526" w="4075">
                  <a:moveTo>
                    <a:pt x="3795" y="1"/>
                  </a:moveTo>
                  <a:cubicBezTo>
                    <a:pt x="3730" y="1"/>
                    <a:pt x="3665" y="26"/>
                    <a:pt x="3616" y="77"/>
                  </a:cubicBezTo>
                  <a:cubicBezTo>
                    <a:pt x="2700" y="1051"/>
                    <a:pt x="1515" y="1730"/>
                    <a:pt x="211" y="2027"/>
                  </a:cubicBezTo>
                  <a:cubicBezTo>
                    <a:pt x="85" y="2055"/>
                    <a:pt x="1" y="2173"/>
                    <a:pt x="14" y="2300"/>
                  </a:cubicBezTo>
                  <a:cubicBezTo>
                    <a:pt x="29" y="2429"/>
                    <a:pt x="138" y="2525"/>
                    <a:pt x="265" y="2525"/>
                  </a:cubicBezTo>
                  <a:cubicBezTo>
                    <a:pt x="284" y="2524"/>
                    <a:pt x="302" y="2523"/>
                    <a:pt x="321" y="2518"/>
                  </a:cubicBezTo>
                  <a:cubicBezTo>
                    <a:pt x="1711" y="2207"/>
                    <a:pt x="3012" y="1462"/>
                    <a:pt x="3983" y="420"/>
                  </a:cubicBezTo>
                  <a:cubicBezTo>
                    <a:pt x="4074" y="318"/>
                    <a:pt x="4067" y="162"/>
                    <a:pt x="3967" y="69"/>
                  </a:cubicBezTo>
                  <a:cubicBezTo>
                    <a:pt x="3919" y="23"/>
                    <a:pt x="3857" y="1"/>
                    <a:pt x="3795" y="1"/>
                  </a:cubicBezTo>
                  <a:close/>
                </a:path>
              </a:pathLst>
            </a:custGeom>
            <a:solidFill>
              <a:srgbClr val="559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0"/>
          <p:cNvSpPr txBox="1"/>
          <p:nvPr/>
        </p:nvSpPr>
        <p:spPr>
          <a:xfrm>
            <a:off x="5236425" y="2103900"/>
            <a:ext cx="2344500" cy="19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74C1B9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Sports Center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74C1B9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Camping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74C1B9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Parks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74C1B9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Swimming Pool	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74C1B9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Beaches &amp; Rivers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74C1B9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Bicycle Path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74C1B9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Walking Routes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0" name="Google Shape;620;p30"/>
          <p:cNvSpPr txBox="1"/>
          <p:nvPr>
            <p:ph type="ctrTitle"/>
          </p:nvPr>
        </p:nvSpPr>
        <p:spPr>
          <a:xfrm>
            <a:off x="7147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EVALUATION METRICS</a:t>
            </a:r>
            <a:endParaRPr sz="1600"/>
          </a:p>
        </p:txBody>
      </p:sp>
      <p:sp>
        <p:nvSpPr>
          <p:cNvPr id="621" name="Google Shape;62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2" name="Google Shape;6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839" y="1778457"/>
            <a:ext cx="429300" cy="325443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0"/>
          <p:cNvSpPr/>
          <p:nvPr/>
        </p:nvSpPr>
        <p:spPr>
          <a:xfrm>
            <a:off x="4740050" y="1668475"/>
            <a:ext cx="548700" cy="54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0"/>
          <p:cNvSpPr txBox="1"/>
          <p:nvPr/>
        </p:nvSpPr>
        <p:spPr>
          <a:xfrm>
            <a:off x="5288750" y="1634575"/>
            <a:ext cx="2597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NATURE &amp; SPORTS</a:t>
            </a:r>
            <a:endParaRPr b="1"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30"/>
          <p:cNvSpPr/>
          <p:nvPr/>
        </p:nvSpPr>
        <p:spPr>
          <a:xfrm>
            <a:off x="1258151" y="1630634"/>
            <a:ext cx="548700" cy="545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0"/>
          <p:cNvSpPr txBox="1"/>
          <p:nvPr/>
        </p:nvSpPr>
        <p:spPr>
          <a:xfrm>
            <a:off x="1806850" y="1634575"/>
            <a:ext cx="2597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HEALTH</a:t>
            </a:r>
            <a:endParaRPr b="1"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27" name="Google Shape;627;p30"/>
          <p:cNvGrpSpPr/>
          <p:nvPr/>
        </p:nvGrpSpPr>
        <p:grpSpPr>
          <a:xfrm>
            <a:off x="669874" y="3341146"/>
            <a:ext cx="847494" cy="1960785"/>
            <a:chOff x="2449930" y="2556776"/>
            <a:chExt cx="1339065" cy="3009185"/>
          </a:xfrm>
        </p:grpSpPr>
        <p:sp>
          <p:nvSpPr>
            <p:cNvPr id="628" name="Google Shape;628;p30"/>
            <p:cNvSpPr/>
            <p:nvPr/>
          </p:nvSpPr>
          <p:spPr>
            <a:xfrm>
              <a:off x="2449930" y="2556776"/>
              <a:ext cx="1339065" cy="2243750"/>
            </a:xfrm>
            <a:custGeom>
              <a:rect b="b" l="l" r="r" t="t"/>
              <a:pathLst>
                <a:path extrusionOk="0" h="105106" w="62727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2876464" y="3265233"/>
              <a:ext cx="475943" cy="2300727"/>
            </a:xfrm>
            <a:custGeom>
              <a:rect b="b" l="l" r="r" t="t"/>
              <a:pathLst>
                <a:path extrusionOk="0" h="107775" w="2229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30"/>
          <p:cNvGrpSpPr/>
          <p:nvPr/>
        </p:nvGrpSpPr>
        <p:grpSpPr>
          <a:xfrm>
            <a:off x="46" y="3689115"/>
            <a:ext cx="1172038" cy="1601348"/>
            <a:chOff x="1231043" y="3326737"/>
            <a:chExt cx="1851853" cy="2457564"/>
          </a:xfrm>
        </p:grpSpPr>
        <p:sp>
          <p:nvSpPr>
            <p:cNvPr id="631" name="Google Shape;631;p30"/>
            <p:cNvSpPr/>
            <p:nvPr/>
          </p:nvSpPr>
          <p:spPr>
            <a:xfrm>
              <a:off x="1231043" y="3326737"/>
              <a:ext cx="1851853" cy="1904112"/>
            </a:xfrm>
            <a:custGeom>
              <a:rect b="b" l="l" r="r" t="t"/>
              <a:pathLst>
                <a:path extrusionOk="0" h="89196" w="86748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1899813" y="3980288"/>
              <a:ext cx="541266" cy="1804013"/>
            </a:xfrm>
            <a:custGeom>
              <a:rect b="b" l="l" r="r" t="t"/>
              <a:pathLst>
                <a:path extrusionOk="0" h="84507" w="25355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30"/>
          <p:cNvSpPr txBox="1"/>
          <p:nvPr/>
        </p:nvSpPr>
        <p:spPr>
          <a:xfrm>
            <a:off x="1736200" y="2176025"/>
            <a:ext cx="23445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Health services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Hospital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Pharmacy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Clinic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Veterinary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34" name="Google Shape;6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839" y="1778457"/>
            <a:ext cx="429300" cy="32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787" y="1850575"/>
            <a:ext cx="325472" cy="3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922" y="1668475"/>
            <a:ext cx="2868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1"/>
          <p:cNvSpPr txBox="1"/>
          <p:nvPr>
            <p:ph type="ctrTitle"/>
          </p:nvPr>
        </p:nvSpPr>
        <p:spPr>
          <a:xfrm>
            <a:off x="7147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EVALUATION METRICS</a:t>
            </a:r>
            <a:endParaRPr sz="1600"/>
          </a:p>
        </p:txBody>
      </p:sp>
      <p:sp>
        <p:nvSpPr>
          <p:cNvPr id="642" name="Google Shape;64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3" name="Google Shape;6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839" y="1778457"/>
            <a:ext cx="429300" cy="325443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1"/>
          <p:cNvSpPr txBox="1"/>
          <p:nvPr/>
        </p:nvSpPr>
        <p:spPr>
          <a:xfrm>
            <a:off x="1747150" y="2103900"/>
            <a:ext cx="23445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Night life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Hotel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Culture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Entertainment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45" name="Google Shape;645;p31"/>
          <p:cNvSpPr/>
          <p:nvPr/>
        </p:nvSpPr>
        <p:spPr>
          <a:xfrm>
            <a:off x="4740050" y="1668475"/>
            <a:ext cx="548700" cy="54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1"/>
          <p:cNvSpPr txBox="1"/>
          <p:nvPr/>
        </p:nvSpPr>
        <p:spPr>
          <a:xfrm>
            <a:off x="5288750" y="1634575"/>
            <a:ext cx="2597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SERVICES</a:t>
            </a:r>
            <a:endParaRPr b="1"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7" name="Google Shape;647;p31"/>
          <p:cNvSpPr txBox="1"/>
          <p:nvPr/>
        </p:nvSpPr>
        <p:spPr>
          <a:xfrm>
            <a:off x="5236425" y="2103900"/>
            <a:ext cx="2344500" cy="19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Services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Bank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Post Office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Public Facilities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Car Park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Industrial Zone</a:t>
            </a:r>
            <a:endParaRPr sz="15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48" name="Google Shape;648;p31"/>
          <p:cNvSpPr/>
          <p:nvPr/>
        </p:nvSpPr>
        <p:spPr>
          <a:xfrm>
            <a:off x="1258151" y="1630634"/>
            <a:ext cx="548700" cy="545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9" name="Google Shape;64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8800" y="1668475"/>
            <a:ext cx="40740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1"/>
          <p:cNvSpPr txBox="1"/>
          <p:nvPr/>
        </p:nvSpPr>
        <p:spPr>
          <a:xfrm>
            <a:off x="1806850" y="1634575"/>
            <a:ext cx="2597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SOCIAL &amp; LEISURE</a:t>
            </a:r>
            <a:endParaRPr b="1"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51" name="Google Shape;651;p31"/>
          <p:cNvGrpSpPr/>
          <p:nvPr/>
        </p:nvGrpSpPr>
        <p:grpSpPr>
          <a:xfrm>
            <a:off x="4799531" y="1778443"/>
            <a:ext cx="429742" cy="325458"/>
            <a:chOff x="2661459" y="2015001"/>
            <a:chExt cx="322508" cy="273494"/>
          </a:xfrm>
        </p:grpSpPr>
        <p:sp>
          <p:nvSpPr>
            <p:cNvPr id="652" name="Google Shape;652;p31"/>
            <p:cNvSpPr/>
            <p:nvPr/>
          </p:nvSpPr>
          <p:spPr>
            <a:xfrm>
              <a:off x="2661459" y="2028878"/>
              <a:ext cx="322508" cy="259617"/>
            </a:xfrm>
            <a:custGeom>
              <a:rect b="b" l="l" r="r" t="t"/>
              <a:pathLst>
                <a:path extrusionOk="0" h="8157" w="10133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2946442" y="2015001"/>
              <a:ext cx="37525" cy="26799"/>
            </a:xfrm>
            <a:custGeom>
              <a:rect b="b" l="l" r="r" t="t"/>
              <a:pathLst>
                <a:path extrusionOk="0" h="842" w="1179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" name="Google Shape;654;p31"/>
          <p:cNvGrpSpPr/>
          <p:nvPr/>
        </p:nvGrpSpPr>
        <p:grpSpPr>
          <a:xfrm>
            <a:off x="669874" y="3341146"/>
            <a:ext cx="847494" cy="1960785"/>
            <a:chOff x="2449930" y="2556776"/>
            <a:chExt cx="1339065" cy="3009185"/>
          </a:xfrm>
        </p:grpSpPr>
        <p:sp>
          <p:nvSpPr>
            <p:cNvPr id="655" name="Google Shape;655;p31"/>
            <p:cNvSpPr/>
            <p:nvPr/>
          </p:nvSpPr>
          <p:spPr>
            <a:xfrm>
              <a:off x="2449930" y="2556776"/>
              <a:ext cx="1339065" cy="2243750"/>
            </a:xfrm>
            <a:custGeom>
              <a:rect b="b" l="l" r="r" t="t"/>
              <a:pathLst>
                <a:path extrusionOk="0" h="105106" w="62727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2876464" y="3265233"/>
              <a:ext cx="475943" cy="2300727"/>
            </a:xfrm>
            <a:custGeom>
              <a:rect b="b" l="l" r="r" t="t"/>
              <a:pathLst>
                <a:path extrusionOk="0" h="107775" w="2229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31"/>
          <p:cNvGrpSpPr/>
          <p:nvPr/>
        </p:nvGrpSpPr>
        <p:grpSpPr>
          <a:xfrm>
            <a:off x="46" y="3689115"/>
            <a:ext cx="1172038" cy="1601348"/>
            <a:chOff x="1231043" y="3326737"/>
            <a:chExt cx="1851853" cy="2457564"/>
          </a:xfrm>
        </p:grpSpPr>
        <p:sp>
          <p:nvSpPr>
            <p:cNvPr id="658" name="Google Shape;658;p31"/>
            <p:cNvSpPr/>
            <p:nvPr/>
          </p:nvSpPr>
          <p:spPr>
            <a:xfrm>
              <a:off x="1231043" y="3326737"/>
              <a:ext cx="1851853" cy="1904112"/>
            </a:xfrm>
            <a:custGeom>
              <a:rect b="b" l="l" r="r" t="t"/>
              <a:pathLst>
                <a:path extrusionOk="0" h="89196" w="86748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1899813" y="3980288"/>
              <a:ext cx="541266" cy="1804013"/>
            </a:xfrm>
            <a:custGeom>
              <a:rect b="b" l="l" r="r" t="t"/>
              <a:pathLst>
                <a:path extrusionOk="0" h="84507" w="25355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al Estate Marketing Plan ">
  <a:themeElements>
    <a:clrScheme name="Simple Light">
      <a:dk1>
        <a:srgbClr val="000000"/>
      </a:dk1>
      <a:lt1>
        <a:srgbClr val="FFFFFF"/>
      </a:lt1>
      <a:dk2>
        <a:srgbClr val="D39C2D"/>
      </a:dk2>
      <a:lt2>
        <a:srgbClr val="F9BF3E"/>
      </a:lt2>
      <a:accent1>
        <a:srgbClr val="FFCB64"/>
      </a:accent1>
      <a:accent2>
        <a:srgbClr val="FCD977"/>
      </a:accent2>
      <a:accent3>
        <a:srgbClr val="FFE48D"/>
      </a:accent3>
      <a:accent4>
        <a:srgbClr val="74C1B9"/>
      </a:accent4>
      <a:accent5>
        <a:srgbClr val="9AD7D2"/>
      </a:accent5>
      <a:accent6>
        <a:srgbClr val="E2A33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al Estate Marketing Plan ">
  <a:themeElements>
    <a:clrScheme name="Simple Light">
      <a:dk1>
        <a:srgbClr val="000000"/>
      </a:dk1>
      <a:lt1>
        <a:srgbClr val="FFFFFF"/>
      </a:lt1>
      <a:dk2>
        <a:srgbClr val="D39C2D"/>
      </a:dk2>
      <a:lt2>
        <a:srgbClr val="F9BF3E"/>
      </a:lt2>
      <a:accent1>
        <a:srgbClr val="FFCB64"/>
      </a:accent1>
      <a:accent2>
        <a:srgbClr val="FCD977"/>
      </a:accent2>
      <a:accent3>
        <a:srgbClr val="FFE48D"/>
      </a:accent3>
      <a:accent4>
        <a:srgbClr val="74C1B9"/>
      </a:accent4>
      <a:accent5>
        <a:srgbClr val="9AD7D2"/>
      </a:accent5>
      <a:accent6>
        <a:srgbClr val="E2A33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